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0"/>
  </p:notesMasterIdLst>
  <p:sldIdLst>
    <p:sldId id="256" r:id="rId2"/>
    <p:sldId id="260" r:id="rId3"/>
    <p:sldId id="261" r:id="rId4"/>
    <p:sldId id="262" r:id="rId5"/>
    <p:sldId id="263" r:id="rId6"/>
    <p:sldId id="259" r:id="rId7"/>
    <p:sldId id="258" r:id="rId8"/>
    <p:sldId id="257" r:id="rId9"/>
  </p:sldIdLst>
  <p:sldSz cx="25560338" cy="5112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B064"/>
    <a:srgbClr val="71B977"/>
    <a:srgbClr val="79BC7F"/>
    <a:srgbClr val="008000"/>
    <a:srgbClr val="261F11"/>
    <a:srgbClr val="262113"/>
    <a:srgbClr val="F0F0F0"/>
    <a:srgbClr val="6889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>
        <p:scale>
          <a:sx n="11" d="100"/>
          <a:sy n="11" d="100"/>
        </p:scale>
        <p:origin x="2712" y="3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E170-2634-41C6-A645-B904AD7B97DF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57475" y="1143000"/>
            <a:ext cx="1543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C8AA2-CBC2-4E4E-9508-36E3B57201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9878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C8AA2-CBC2-4E4E-9508-36E3B5720147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7061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6AFC7-B3E5-EE49-FFC6-6EDA7DB10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5652BD-A059-261B-8BCF-1B4EFD58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46770F-F5FB-9478-053A-B684815955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32AE6B-AC49-DA84-4742-1F1B3B2624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C8AA2-CBC2-4E4E-9508-36E3B5720147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48279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184CC-DB23-9B64-F84F-94090A2C9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BDF689-7336-1698-7BAA-549A8E7B54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1A3C20-7A06-9443-D1DF-AB3F3329F4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A41BF-D0CA-7738-A2F4-2F95B154CD1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C8AA2-CBC2-4E4E-9508-36E3B5720147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8911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BE5B5-EAD8-2E8D-75C2-007640EFD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F30FF3-DC72-ACA6-CF5B-0A4F85FA72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9552CA-1054-0775-636B-E91A688881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91FAB3-A9A4-ADFA-E0B5-4D11A92138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C8AA2-CBC2-4E4E-9508-36E3B5720147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4891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2ABEF4-E277-A804-1F2A-9EFD23420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711E68-F07C-D93F-EA5C-0FB5C13E5A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B593A2-3945-3032-9B2E-14AE239CEB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B3E65B-04C9-9468-D96B-367DBBA750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C8AA2-CBC2-4E4E-9508-36E3B5720147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6921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A284B-7312-BCEF-C369-B4CAE3C4C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E29948-77BA-8F86-13F4-3475800D79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DE04E5-6067-10E4-E6D4-A6BF78F36B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D960D3-3195-4184-7DF9-3BF2417A90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C8AA2-CBC2-4E4E-9508-36E3B5720147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1544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2122D-436D-B3F1-C05C-36CAE99F5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805DA6-AAA2-E70B-5013-D9A51B19B5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06AF51-4563-EE21-77CA-3305E304B8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442EDB-3F71-12FB-512D-A0A819955A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C8AA2-CBC2-4E4E-9508-36E3B5720147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8404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4CE0C-8D58-D534-16A5-C6A84CDAA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EFD854-452B-AA06-B103-0F08EBC384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82220C-7E2E-688C-2622-F732B6D735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D61D6-B443-87BF-987A-D403747223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1C8AA2-CBC2-4E4E-9508-36E3B5720147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793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9988"/>
            <a:ext cx="25560338" cy="138806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56034" y="13442881"/>
            <a:ext cx="20448270" cy="13604570"/>
          </a:xfrm>
        </p:spPr>
        <p:txBody>
          <a:bodyPr anchor="b">
            <a:normAutofit/>
          </a:bodyPr>
          <a:lstStyle>
            <a:lvl1pPr algn="l">
              <a:defRPr sz="1677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56034" y="27075031"/>
            <a:ext cx="20448270" cy="5112068"/>
          </a:xfrm>
        </p:spPr>
        <p:txBody>
          <a:bodyPr>
            <a:normAutofit/>
          </a:bodyPr>
          <a:lstStyle>
            <a:lvl1pPr marL="0" indent="0" algn="l">
              <a:buNone/>
              <a:defRPr sz="5591"/>
            </a:lvl1pPr>
            <a:lvl2pPr marL="1278011" indent="0" algn="ctr">
              <a:buNone/>
              <a:defRPr sz="5591"/>
            </a:lvl2pPr>
            <a:lvl3pPr marL="2556022" indent="0" algn="ctr">
              <a:buNone/>
              <a:defRPr sz="5032"/>
            </a:lvl3pPr>
            <a:lvl4pPr marL="3834033" indent="0" algn="ctr">
              <a:buNone/>
              <a:defRPr sz="4472"/>
            </a:lvl4pPr>
            <a:lvl5pPr marL="5112045" indent="0" algn="ctr">
              <a:buNone/>
              <a:defRPr sz="4472"/>
            </a:lvl5pPr>
            <a:lvl6pPr marL="6390056" indent="0" algn="ctr">
              <a:buNone/>
              <a:defRPr sz="4472"/>
            </a:lvl6pPr>
            <a:lvl7pPr marL="7668067" indent="0" algn="ctr">
              <a:buNone/>
              <a:defRPr sz="4472"/>
            </a:lvl7pPr>
            <a:lvl8pPr marL="8946078" indent="0" algn="ctr">
              <a:buNone/>
              <a:defRPr sz="4472"/>
            </a:lvl8pPr>
            <a:lvl9pPr marL="10224089" indent="0" algn="ctr">
              <a:buNone/>
              <a:defRPr sz="447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582271" y="32230665"/>
            <a:ext cx="6422032" cy="2721703"/>
          </a:xfrm>
        </p:spPr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56034" y="32230672"/>
            <a:ext cx="13642830" cy="2721703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933724" y="10665925"/>
            <a:ext cx="6070580" cy="2721703"/>
          </a:xfrm>
        </p:spPr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54871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408" y="35014915"/>
            <a:ext cx="22240854" cy="6107609"/>
          </a:xfrm>
        </p:spPr>
        <p:txBody>
          <a:bodyPr anchor="b"/>
          <a:lstStyle>
            <a:lvl1pPr algn="l">
              <a:defRPr sz="89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61408" y="7282982"/>
            <a:ext cx="22223462" cy="25396137"/>
          </a:xfrm>
        </p:spPr>
        <p:txBody>
          <a:bodyPr anchor="t"/>
          <a:lstStyle>
            <a:lvl1pPr marL="0" indent="0">
              <a:buNone/>
              <a:defRPr sz="8945"/>
            </a:lvl1pPr>
            <a:lvl2pPr marL="1278011" indent="0">
              <a:buNone/>
              <a:defRPr sz="7827"/>
            </a:lvl2pPr>
            <a:lvl3pPr marL="2556022" indent="0">
              <a:buNone/>
              <a:defRPr sz="6709"/>
            </a:lvl3pPr>
            <a:lvl4pPr marL="3834033" indent="0">
              <a:buNone/>
              <a:defRPr sz="5591"/>
            </a:lvl4pPr>
            <a:lvl5pPr marL="5112045" indent="0">
              <a:buNone/>
              <a:defRPr sz="5591"/>
            </a:lvl5pPr>
            <a:lvl6pPr marL="6390056" indent="0">
              <a:buNone/>
              <a:defRPr sz="5591"/>
            </a:lvl6pPr>
            <a:lvl7pPr marL="7668067" indent="0">
              <a:buNone/>
              <a:defRPr sz="5591"/>
            </a:lvl7pPr>
            <a:lvl8pPr marL="8946078" indent="0">
              <a:buNone/>
              <a:defRPr sz="5591"/>
            </a:lvl8pPr>
            <a:lvl9pPr marL="10224089" indent="0">
              <a:buNone/>
              <a:defRPr sz="559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61422" y="41122521"/>
            <a:ext cx="22237494" cy="5567696"/>
          </a:xfrm>
        </p:spPr>
        <p:txBody>
          <a:bodyPr/>
          <a:lstStyle>
            <a:lvl1pPr marL="0" indent="0" algn="l">
              <a:buNone/>
              <a:defRPr sz="4472"/>
            </a:lvl1pPr>
            <a:lvl2pPr marL="1278011" indent="0">
              <a:buNone/>
              <a:defRPr sz="3913"/>
            </a:lvl2pPr>
            <a:lvl3pPr marL="2556022" indent="0">
              <a:buNone/>
              <a:defRPr sz="3354"/>
            </a:lvl3pPr>
            <a:lvl4pPr marL="3834033" indent="0">
              <a:buNone/>
              <a:defRPr sz="2795"/>
            </a:lvl4pPr>
            <a:lvl5pPr marL="5112045" indent="0">
              <a:buNone/>
              <a:defRPr sz="2795"/>
            </a:lvl5pPr>
            <a:lvl6pPr marL="6390056" indent="0">
              <a:buNone/>
              <a:defRPr sz="2795"/>
            </a:lvl6pPr>
            <a:lvl7pPr marL="7668067" indent="0">
              <a:buNone/>
              <a:defRPr sz="2795"/>
            </a:lvl7pPr>
            <a:lvl8pPr marL="8946078" indent="0">
              <a:buNone/>
              <a:defRPr sz="2795"/>
            </a:lvl8pPr>
            <a:lvl9pPr marL="10224089" indent="0">
              <a:buNone/>
              <a:defRPr sz="27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9638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9988"/>
            <a:ext cx="25560338" cy="138806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422" y="5616964"/>
            <a:ext cx="22237494" cy="20890056"/>
          </a:xfrm>
        </p:spPr>
        <p:txBody>
          <a:bodyPr anchor="ctr"/>
          <a:lstStyle>
            <a:lvl1pPr algn="l">
              <a:defRPr sz="89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17026" y="27201253"/>
            <a:ext cx="21726287" cy="9920393"/>
          </a:xfrm>
        </p:spPr>
        <p:txBody>
          <a:bodyPr anchor="ctr"/>
          <a:lstStyle>
            <a:lvl1pPr marL="0" indent="0">
              <a:buNone/>
              <a:defRPr sz="4472"/>
            </a:lvl1pPr>
            <a:lvl2pPr marL="1278011" indent="0">
              <a:buNone/>
              <a:defRPr sz="3913"/>
            </a:lvl2pPr>
            <a:lvl3pPr marL="2556022" indent="0">
              <a:buNone/>
              <a:defRPr sz="3354"/>
            </a:lvl3pPr>
            <a:lvl4pPr marL="3834033" indent="0">
              <a:buNone/>
              <a:defRPr sz="2795"/>
            </a:lvl4pPr>
            <a:lvl5pPr marL="5112045" indent="0">
              <a:buNone/>
              <a:defRPr sz="2795"/>
            </a:lvl5pPr>
            <a:lvl6pPr marL="6390056" indent="0">
              <a:buNone/>
              <a:defRPr sz="2795"/>
            </a:lvl6pPr>
            <a:lvl7pPr marL="7668067" indent="0">
              <a:buNone/>
              <a:defRPr sz="2795"/>
            </a:lvl7pPr>
            <a:lvl8pPr marL="8946078" indent="0">
              <a:buNone/>
              <a:defRPr sz="2795"/>
            </a:lvl8pPr>
            <a:lvl9pPr marL="10224089" indent="0">
              <a:buNone/>
              <a:defRPr sz="27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548020" y="2840048"/>
            <a:ext cx="6102531" cy="2721703"/>
          </a:xfrm>
        </p:spPr>
        <p:txBody>
          <a:bodyPr/>
          <a:lstStyle>
            <a:lvl1pPr algn="r">
              <a:defRPr/>
            </a:lvl1pPr>
          </a:lstStyle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61422" y="2840048"/>
            <a:ext cx="13503193" cy="2721703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2033956" y="2840048"/>
            <a:ext cx="1864960" cy="2721703"/>
          </a:xfrm>
        </p:spPr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7986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9988"/>
            <a:ext cx="25560338" cy="138806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7781" y="5616968"/>
            <a:ext cx="21282531" cy="20545428"/>
          </a:xfrm>
        </p:spPr>
        <p:txBody>
          <a:bodyPr anchor="ctr"/>
          <a:lstStyle>
            <a:lvl1pPr algn="l">
              <a:defRPr sz="89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733533" y="26162399"/>
            <a:ext cx="20111022" cy="3312952"/>
          </a:xfrm>
        </p:spPr>
        <p:txBody>
          <a:bodyPr anchor="t">
            <a:normAutofit/>
          </a:bodyPr>
          <a:lstStyle>
            <a:lvl1pPr marL="0" indent="0">
              <a:buNone/>
              <a:defRPr sz="3913"/>
            </a:lvl1pPr>
            <a:lvl2pPr marL="1278011" indent="0">
              <a:buNone/>
              <a:defRPr sz="3913"/>
            </a:lvl2pPr>
            <a:lvl3pPr marL="2556022" indent="0">
              <a:buNone/>
              <a:defRPr sz="3354"/>
            </a:lvl3pPr>
            <a:lvl4pPr marL="3834033" indent="0">
              <a:buNone/>
              <a:defRPr sz="2795"/>
            </a:lvl4pPr>
            <a:lvl5pPr marL="5112045" indent="0">
              <a:buNone/>
              <a:defRPr sz="2795"/>
            </a:lvl5pPr>
            <a:lvl6pPr marL="6390056" indent="0">
              <a:buNone/>
              <a:defRPr sz="2795"/>
            </a:lvl6pPr>
            <a:lvl7pPr marL="7668067" indent="0">
              <a:buNone/>
              <a:defRPr sz="2795"/>
            </a:lvl7pPr>
            <a:lvl8pPr marL="8946078" indent="0">
              <a:buNone/>
              <a:defRPr sz="2795"/>
            </a:lvl8pPr>
            <a:lvl9pPr marL="10224089" indent="0">
              <a:buNone/>
              <a:defRPr sz="27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17025" y="31118146"/>
            <a:ext cx="21744043" cy="6121846"/>
          </a:xfrm>
        </p:spPr>
        <p:txBody>
          <a:bodyPr anchor="ctr">
            <a:normAutofit/>
          </a:bodyPr>
          <a:lstStyle>
            <a:lvl1pPr marL="0" indent="0">
              <a:buNone/>
              <a:defRPr sz="4472"/>
            </a:lvl1pPr>
            <a:lvl2pPr marL="1278011" indent="0">
              <a:buNone/>
              <a:defRPr sz="3913"/>
            </a:lvl2pPr>
            <a:lvl3pPr marL="2556022" indent="0">
              <a:buNone/>
              <a:defRPr sz="3354"/>
            </a:lvl3pPr>
            <a:lvl4pPr marL="3834033" indent="0">
              <a:buNone/>
              <a:defRPr sz="2795"/>
            </a:lvl4pPr>
            <a:lvl5pPr marL="5112045" indent="0">
              <a:buNone/>
              <a:defRPr sz="2795"/>
            </a:lvl5pPr>
            <a:lvl6pPr marL="6390056" indent="0">
              <a:buNone/>
              <a:defRPr sz="2795"/>
            </a:lvl6pPr>
            <a:lvl7pPr marL="7668067" indent="0">
              <a:buNone/>
              <a:defRPr sz="2795"/>
            </a:lvl7pPr>
            <a:lvl8pPr marL="8946078" indent="0">
              <a:buNone/>
              <a:defRPr sz="2795"/>
            </a:lvl8pPr>
            <a:lvl9pPr marL="10224089" indent="0">
              <a:buNone/>
              <a:defRPr sz="27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548020" y="2840048"/>
            <a:ext cx="6102531" cy="2721703"/>
          </a:xfrm>
        </p:spPr>
        <p:txBody>
          <a:bodyPr/>
          <a:lstStyle>
            <a:lvl1pPr algn="r">
              <a:defRPr/>
            </a:lvl1pPr>
          </a:lstStyle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61422" y="2828398"/>
            <a:ext cx="13503193" cy="2721703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2033956" y="2840048"/>
            <a:ext cx="1864960" cy="2721703"/>
          </a:xfrm>
        </p:spPr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  <p:sp>
        <p:nvSpPr>
          <p:cNvPr id="13" name="TextBox 12"/>
          <p:cNvSpPr txBox="1"/>
          <p:nvPr/>
        </p:nvSpPr>
        <p:spPr>
          <a:xfrm>
            <a:off x="646997" y="6020879"/>
            <a:ext cx="1278017" cy="4359018"/>
          </a:xfrm>
          <a:prstGeom prst="rect">
            <a:avLst/>
          </a:prstGeom>
        </p:spPr>
        <p:txBody>
          <a:bodyPr vert="horz" lIns="255603" tIns="127802" rIns="255603" bIns="12780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2236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772665" y="22521497"/>
            <a:ext cx="1278017" cy="4359018"/>
          </a:xfrm>
          <a:prstGeom prst="rect">
            <a:avLst/>
          </a:prstGeom>
        </p:spPr>
        <p:txBody>
          <a:bodyPr vert="horz" lIns="255603" tIns="127802" rIns="255603" bIns="127802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22362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59079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9988"/>
            <a:ext cx="25560338" cy="138806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7025" y="8383720"/>
            <a:ext cx="21732946" cy="18723637"/>
          </a:xfrm>
        </p:spPr>
        <p:txBody>
          <a:bodyPr anchor="b"/>
          <a:lstStyle>
            <a:lvl1pPr algn="l">
              <a:defRPr sz="89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17003" y="27195159"/>
            <a:ext cx="21729664" cy="7453309"/>
          </a:xfrm>
        </p:spPr>
        <p:txBody>
          <a:bodyPr anchor="t"/>
          <a:lstStyle>
            <a:lvl1pPr marL="0" indent="0">
              <a:buNone/>
              <a:defRPr sz="4472"/>
            </a:lvl1pPr>
            <a:lvl2pPr marL="1278011" indent="0">
              <a:buNone/>
              <a:defRPr sz="3913"/>
            </a:lvl2pPr>
            <a:lvl3pPr marL="2556022" indent="0">
              <a:buNone/>
              <a:defRPr sz="3354"/>
            </a:lvl3pPr>
            <a:lvl4pPr marL="3834033" indent="0">
              <a:buNone/>
              <a:defRPr sz="2795"/>
            </a:lvl4pPr>
            <a:lvl5pPr marL="5112045" indent="0">
              <a:buNone/>
              <a:defRPr sz="2795"/>
            </a:lvl5pPr>
            <a:lvl6pPr marL="6390056" indent="0">
              <a:buNone/>
              <a:defRPr sz="2795"/>
            </a:lvl6pPr>
            <a:lvl7pPr marL="7668067" indent="0">
              <a:buNone/>
              <a:defRPr sz="2795"/>
            </a:lvl7pPr>
            <a:lvl8pPr marL="8946078" indent="0">
              <a:buNone/>
              <a:defRPr sz="2795"/>
            </a:lvl8pPr>
            <a:lvl9pPr marL="10224089" indent="0">
              <a:buNone/>
              <a:defRPr sz="27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548020" y="2824268"/>
            <a:ext cx="6102531" cy="2721703"/>
          </a:xfrm>
        </p:spPr>
        <p:txBody>
          <a:bodyPr/>
          <a:lstStyle>
            <a:lvl1pPr algn="r">
              <a:defRPr/>
            </a:lvl1pPr>
          </a:lstStyle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61422" y="2824268"/>
            <a:ext cx="13503193" cy="2721703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2033956" y="2840048"/>
            <a:ext cx="1864960" cy="2721703"/>
          </a:xfrm>
        </p:spPr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79802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070584" y="5680079"/>
            <a:ext cx="17828333" cy="97192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661425" y="16414671"/>
            <a:ext cx="7156895" cy="4601606"/>
          </a:xfrm>
        </p:spPr>
        <p:txBody>
          <a:bodyPr anchor="b">
            <a:noAutofit/>
          </a:bodyPr>
          <a:lstStyle>
            <a:lvl1pPr marL="0" indent="0">
              <a:buNone/>
              <a:defRPr sz="6709" b="0">
                <a:solidFill>
                  <a:schemeClr val="tx1"/>
                </a:solidFill>
              </a:defRPr>
            </a:lvl1pPr>
            <a:lvl2pPr marL="1278011" indent="0">
              <a:buNone/>
              <a:defRPr sz="5591" b="1"/>
            </a:lvl2pPr>
            <a:lvl3pPr marL="2556022" indent="0">
              <a:buNone/>
              <a:defRPr sz="5032" b="1"/>
            </a:lvl3pPr>
            <a:lvl4pPr marL="3834033" indent="0">
              <a:buNone/>
              <a:defRPr sz="4472" b="1"/>
            </a:lvl4pPr>
            <a:lvl5pPr marL="5112045" indent="0">
              <a:buNone/>
              <a:defRPr sz="4472" b="1"/>
            </a:lvl5pPr>
            <a:lvl6pPr marL="6390056" indent="0">
              <a:buNone/>
              <a:defRPr sz="4472" b="1"/>
            </a:lvl6pPr>
            <a:lvl7pPr marL="7668067" indent="0">
              <a:buNone/>
              <a:defRPr sz="4472" b="1"/>
            </a:lvl7pPr>
            <a:lvl8pPr marL="8946078" indent="0">
              <a:buNone/>
              <a:defRPr sz="4472" b="1"/>
            </a:lvl8pPr>
            <a:lvl9pPr marL="10224089" indent="0">
              <a:buNone/>
              <a:defRPr sz="4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661422" y="21651108"/>
            <a:ext cx="7156895" cy="25039135"/>
          </a:xfrm>
        </p:spPr>
        <p:txBody>
          <a:bodyPr anchor="t">
            <a:normAutofit/>
          </a:bodyPr>
          <a:lstStyle>
            <a:lvl1pPr marL="0" indent="0">
              <a:buNone/>
              <a:defRPr sz="3913"/>
            </a:lvl1pPr>
            <a:lvl2pPr marL="1278011" indent="0">
              <a:buNone/>
              <a:defRPr sz="3354"/>
            </a:lvl2pPr>
            <a:lvl3pPr marL="2556022" indent="0">
              <a:buNone/>
              <a:defRPr sz="2795"/>
            </a:lvl3pPr>
            <a:lvl4pPr marL="3834033" indent="0">
              <a:buNone/>
              <a:defRPr sz="2516"/>
            </a:lvl4pPr>
            <a:lvl5pPr marL="5112045" indent="0">
              <a:buNone/>
              <a:defRPr sz="2516"/>
            </a:lvl5pPr>
            <a:lvl6pPr marL="6390056" indent="0">
              <a:buNone/>
              <a:defRPr sz="2516"/>
            </a:lvl6pPr>
            <a:lvl7pPr marL="7668067" indent="0">
              <a:buNone/>
              <a:defRPr sz="2516"/>
            </a:lvl7pPr>
            <a:lvl8pPr marL="8946078" indent="0">
              <a:buNone/>
              <a:defRPr sz="2516"/>
            </a:lvl8pPr>
            <a:lvl9pPr marL="10224089" indent="0">
              <a:buNone/>
              <a:defRPr sz="25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30784" y="16409103"/>
            <a:ext cx="7156895" cy="4670289"/>
          </a:xfrm>
        </p:spPr>
        <p:txBody>
          <a:bodyPr anchor="b">
            <a:noAutofit/>
          </a:bodyPr>
          <a:lstStyle>
            <a:lvl1pPr marL="0" indent="0">
              <a:buNone/>
              <a:defRPr sz="6709" b="0">
                <a:solidFill>
                  <a:schemeClr val="tx1"/>
                </a:solidFill>
              </a:defRPr>
            </a:lvl1pPr>
            <a:lvl2pPr marL="1278011" indent="0">
              <a:buNone/>
              <a:defRPr sz="5591" b="1"/>
            </a:lvl2pPr>
            <a:lvl3pPr marL="2556022" indent="0">
              <a:buNone/>
              <a:defRPr sz="5032" b="1"/>
            </a:lvl3pPr>
            <a:lvl4pPr marL="3834033" indent="0">
              <a:buNone/>
              <a:defRPr sz="4472" b="1"/>
            </a:lvl4pPr>
            <a:lvl5pPr marL="5112045" indent="0">
              <a:buNone/>
              <a:defRPr sz="4472" b="1"/>
            </a:lvl5pPr>
            <a:lvl6pPr marL="6390056" indent="0">
              <a:buNone/>
              <a:defRPr sz="4472" b="1"/>
            </a:lvl6pPr>
            <a:lvl7pPr marL="7668067" indent="0">
              <a:buNone/>
              <a:defRPr sz="4472" b="1"/>
            </a:lvl7pPr>
            <a:lvl8pPr marL="8946078" indent="0">
              <a:buNone/>
              <a:defRPr sz="4472" b="1"/>
            </a:lvl8pPr>
            <a:lvl9pPr marL="10224089" indent="0">
              <a:buNone/>
              <a:defRPr sz="4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9226714" y="21647407"/>
            <a:ext cx="7156895" cy="25042810"/>
          </a:xfrm>
        </p:spPr>
        <p:txBody>
          <a:bodyPr anchor="t">
            <a:normAutofit/>
          </a:bodyPr>
          <a:lstStyle>
            <a:lvl1pPr marL="0" indent="0">
              <a:buNone/>
              <a:defRPr sz="3913"/>
            </a:lvl1pPr>
            <a:lvl2pPr marL="1278011" indent="0">
              <a:buNone/>
              <a:defRPr sz="3354"/>
            </a:lvl2pPr>
            <a:lvl3pPr marL="2556022" indent="0">
              <a:buNone/>
              <a:defRPr sz="2795"/>
            </a:lvl3pPr>
            <a:lvl4pPr marL="3834033" indent="0">
              <a:buNone/>
              <a:defRPr sz="2516"/>
            </a:lvl4pPr>
            <a:lvl5pPr marL="5112045" indent="0">
              <a:buNone/>
              <a:defRPr sz="2516"/>
            </a:lvl5pPr>
            <a:lvl6pPr marL="6390056" indent="0">
              <a:buNone/>
              <a:defRPr sz="2516"/>
            </a:lvl6pPr>
            <a:lvl7pPr marL="7668067" indent="0">
              <a:buNone/>
              <a:defRPr sz="2516"/>
            </a:lvl7pPr>
            <a:lvl8pPr marL="8946078" indent="0">
              <a:buNone/>
              <a:defRPr sz="2516"/>
            </a:lvl8pPr>
            <a:lvl9pPr marL="10224089" indent="0">
              <a:buNone/>
              <a:defRPr sz="25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6742018" y="16345989"/>
            <a:ext cx="7156895" cy="4670289"/>
          </a:xfrm>
        </p:spPr>
        <p:txBody>
          <a:bodyPr anchor="b">
            <a:noAutofit/>
          </a:bodyPr>
          <a:lstStyle>
            <a:lvl1pPr marL="0" indent="0">
              <a:buNone/>
              <a:defRPr sz="6709" b="0">
                <a:solidFill>
                  <a:schemeClr val="tx1"/>
                </a:solidFill>
              </a:defRPr>
            </a:lvl1pPr>
            <a:lvl2pPr marL="1278011" indent="0">
              <a:buNone/>
              <a:defRPr sz="5591" b="1"/>
            </a:lvl2pPr>
            <a:lvl3pPr marL="2556022" indent="0">
              <a:buNone/>
              <a:defRPr sz="5032" b="1"/>
            </a:lvl3pPr>
            <a:lvl4pPr marL="3834033" indent="0">
              <a:buNone/>
              <a:defRPr sz="4472" b="1"/>
            </a:lvl4pPr>
            <a:lvl5pPr marL="5112045" indent="0">
              <a:buNone/>
              <a:defRPr sz="4472" b="1"/>
            </a:lvl5pPr>
            <a:lvl6pPr marL="6390056" indent="0">
              <a:buNone/>
              <a:defRPr sz="4472" b="1"/>
            </a:lvl6pPr>
            <a:lvl7pPr marL="7668067" indent="0">
              <a:buNone/>
              <a:defRPr sz="4472" b="1"/>
            </a:lvl7pPr>
            <a:lvl8pPr marL="8946078" indent="0">
              <a:buNone/>
              <a:defRPr sz="4472" b="1"/>
            </a:lvl8pPr>
            <a:lvl9pPr marL="10224089" indent="0">
              <a:buNone/>
              <a:defRPr sz="4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6742021" y="21651108"/>
            <a:ext cx="7156895" cy="25039135"/>
          </a:xfrm>
        </p:spPr>
        <p:txBody>
          <a:bodyPr anchor="t">
            <a:normAutofit/>
          </a:bodyPr>
          <a:lstStyle>
            <a:lvl1pPr marL="0" indent="0">
              <a:buNone/>
              <a:defRPr sz="3913"/>
            </a:lvl1pPr>
            <a:lvl2pPr marL="1278011" indent="0">
              <a:buNone/>
              <a:defRPr sz="3354"/>
            </a:lvl2pPr>
            <a:lvl3pPr marL="2556022" indent="0">
              <a:buNone/>
              <a:defRPr sz="2795"/>
            </a:lvl3pPr>
            <a:lvl4pPr marL="3834033" indent="0">
              <a:buNone/>
              <a:defRPr sz="2516"/>
            </a:lvl4pPr>
            <a:lvl5pPr marL="5112045" indent="0">
              <a:buNone/>
              <a:defRPr sz="2516"/>
            </a:lvl5pPr>
            <a:lvl6pPr marL="6390056" indent="0">
              <a:buNone/>
              <a:defRPr sz="2516"/>
            </a:lvl6pPr>
            <a:lvl7pPr marL="7668067" indent="0">
              <a:buNone/>
              <a:defRPr sz="2516"/>
            </a:lvl7pPr>
            <a:lvl8pPr marL="8946078" indent="0">
              <a:buNone/>
              <a:defRPr sz="2516"/>
            </a:lvl8pPr>
            <a:lvl9pPr marL="10224089" indent="0">
              <a:buNone/>
              <a:defRPr sz="25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30334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070586" y="5680075"/>
            <a:ext cx="17839640" cy="965612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661422" y="30661526"/>
            <a:ext cx="7156895" cy="5089444"/>
          </a:xfrm>
        </p:spPr>
        <p:txBody>
          <a:bodyPr anchor="b">
            <a:noAutofit/>
          </a:bodyPr>
          <a:lstStyle>
            <a:lvl1pPr marL="0" indent="0">
              <a:buNone/>
              <a:defRPr sz="6709" b="0">
                <a:solidFill>
                  <a:schemeClr val="tx1"/>
                </a:solidFill>
              </a:defRPr>
            </a:lvl1pPr>
            <a:lvl2pPr marL="1278011" indent="0">
              <a:buNone/>
              <a:defRPr sz="5591" b="1"/>
            </a:lvl2pPr>
            <a:lvl3pPr marL="2556022" indent="0">
              <a:buNone/>
              <a:defRPr sz="5032" b="1"/>
            </a:lvl3pPr>
            <a:lvl4pPr marL="3834033" indent="0">
              <a:buNone/>
              <a:defRPr sz="4472" b="1"/>
            </a:lvl4pPr>
            <a:lvl5pPr marL="5112045" indent="0">
              <a:buNone/>
              <a:defRPr sz="4472" b="1"/>
            </a:lvl5pPr>
            <a:lvl6pPr marL="6390056" indent="0">
              <a:buNone/>
              <a:defRPr sz="4472" b="1"/>
            </a:lvl6pPr>
            <a:lvl7pPr marL="7668067" indent="0">
              <a:buNone/>
              <a:defRPr sz="4472" b="1"/>
            </a:lvl7pPr>
            <a:lvl8pPr marL="8946078" indent="0">
              <a:buNone/>
              <a:defRPr sz="4472" b="1"/>
            </a:lvl8pPr>
            <a:lvl9pPr marL="10224089" indent="0">
              <a:buNone/>
              <a:defRPr sz="4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61422" y="17381030"/>
            <a:ext cx="7156895" cy="11235665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4472"/>
            </a:lvl1pPr>
            <a:lvl2pPr marL="1278011" indent="0">
              <a:buNone/>
              <a:defRPr sz="4472"/>
            </a:lvl2pPr>
            <a:lvl3pPr marL="2556022" indent="0">
              <a:buNone/>
              <a:defRPr sz="4472"/>
            </a:lvl3pPr>
            <a:lvl4pPr marL="3834033" indent="0">
              <a:buNone/>
              <a:defRPr sz="4472"/>
            </a:lvl4pPr>
            <a:lvl5pPr marL="5112045" indent="0">
              <a:buNone/>
              <a:defRPr sz="4472"/>
            </a:lvl5pPr>
            <a:lvl6pPr marL="6390056" indent="0">
              <a:buNone/>
              <a:defRPr sz="4472"/>
            </a:lvl6pPr>
            <a:lvl7pPr marL="7668067" indent="0">
              <a:buNone/>
              <a:defRPr sz="4472"/>
            </a:lvl7pPr>
            <a:lvl8pPr marL="8946078" indent="0">
              <a:buNone/>
              <a:defRPr sz="4472"/>
            </a:lvl8pPr>
            <a:lvl9pPr marL="10224089" indent="0">
              <a:buNone/>
              <a:defRPr sz="447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661422" y="35750955"/>
            <a:ext cx="7156895" cy="10939265"/>
          </a:xfrm>
        </p:spPr>
        <p:txBody>
          <a:bodyPr anchor="t">
            <a:normAutofit/>
          </a:bodyPr>
          <a:lstStyle>
            <a:lvl1pPr marL="0" indent="0">
              <a:buNone/>
              <a:defRPr sz="3913"/>
            </a:lvl1pPr>
            <a:lvl2pPr marL="1278011" indent="0">
              <a:buNone/>
              <a:defRPr sz="3354"/>
            </a:lvl2pPr>
            <a:lvl3pPr marL="2556022" indent="0">
              <a:buNone/>
              <a:defRPr sz="2795"/>
            </a:lvl3pPr>
            <a:lvl4pPr marL="3834033" indent="0">
              <a:buNone/>
              <a:defRPr sz="2516"/>
            </a:lvl4pPr>
            <a:lvl5pPr marL="5112045" indent="0">
              <a:buNone/>
              <a:defRPr sz="2516"/>
            </a:lvl5pPr>
            <a:lvl6pPr marL="6390056" indent="0">
              <a:buNone/>
              <a:defRPr sz="2516"/>
            </a:lvl6pPr>
            <a:lvl7pPr marL="7668067" indent="0">
              <a:buNone/>
              <a:defRPr sz="2516"/>
            </a:lvl7pPr>
            <a:lvl8pPr marL="8946078" indent="0">
              <a:buNone/>
              <a:defRPr sz="2516"/>
            </a:lvl8pPr>
            <a:lvl9pPr marL="10224089" indent="0">
              <a:buNone/>
              <a:defRPr sz="25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01814" y="30661526"/>
            <a:ext cx="7156895" cy="5089444"/>
          </a:xfrm>
        </p:spPr>
        <p:txBody>
          <a:bodyPr anchor="b">
            <a:noAutofit/>
          </a:bodyPr>
          <a:lstStyle>
            <a:lvl1pPr marL="0" indent="0">
              <a:buNone/>
              <a:defRPr sz="6709" b="0">
                <a:solidFill>
                  <a:schemeClr val="tx1"/>
                </a:solidFill>
              </a:defRPr>
            </a:lvl1pPr>
            <a:lvl2pPr marL="1278011" indent="0">
              <a:buNone/>
              <a:defRPr sz="5591" b="1"/>
            </a:lvl2pPr>
            <a:lvl3pPr marL="2556022" indent="0">
              <a:buNone/>
              <a:defRPr sz="5032" b="1"/>
            </a:lvl3pPr>
            <a:lvl4pPr marL="3834033" indent="0">
              <a:buNone/>
              <a:defRPr sz="4472" b="1"/>
            </a:lvl4pPr>
            <a:lvl5pPr marL="5112045" indent="0">
              <a:buNone/>
              <a:defRPr sz="4472" b="1"/>
            </a:lvl5pPr>
            <a:lvl6pPr marL="6390056" indent="0">
              <a:buNone/>
              <a:defRPr sz="4472" b="1"/>
            </a:lvl6pPr>
            <a:lvl7pPr marL="7668067" indent="0">
              <a:buNone/>
              <a:defRPr sz="4472" b="1"/>
            </a:lvl7pPr>
            <a:lvl8pPr marL="8946078" indent="0">
              <a:buNone/>
              <a:defRPr sz="4472" b="1"/>
            </a:lvl8pPr>
            <a:lvl9pPr marL="10224089" indent="0">
              <a:buNone/>
              <a:defRPr sz="4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9201811" y="17381029"/>
            <a:ext cx="7156895" cy="11254763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4472"/>
            </a:lvl1pPr>
            <a:lvl2pPr marL="1278011" indent="0">
              <a:buNone/>
              <a:defRPr sz="4472"/>
            </a:lvl2pPr>
            <a:lvl3pPr marL="2556022" indent="0">
              <a:buNone/>
              <a:defRPr sz="4472"/>
            </a:lvl3pPr>
            <a:lvl4pPr marL="3834033" indent="0">
              <a:buNone/>
              <a:defRPr sz="4472"/>
            </a:lvl4pPr>
            <a:lvl5pPr marL="5112045" indent="0">
              <a:buNone/>
              <a:defRPr sz="4472"/>
            </a:lvl5pPr>
            <a:lvl6pPr marL="6390056" indent="0">
              <a:buNone/>
              <a:defRPr sz="4472"/>
            </a:lvl6pPr>
            <a:lvl7pPr marL="7668067" indent="0">
              <a:buNone/>
              <a:defRPr sz="4472"/>
            </a:lvl7pPr>
            <a:lvl8pPr marL="8946078" indent="0">
              <a:buNone/>
              <a:defRPr sz="4472"/>
            </a:lvl8pPr>
            <a:lvl9pPr marL="10224089" indent="0">
              <a:buNone/>
              <a:defRPr sz="447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9198977" y="35750948"/>
            <a:ext cx="7156895" cy="10939265"/>
          </a:xfrm>
        </p:spPr>
        <p:txBody>
          <a:bodyPr anchor="t">
            <a:normAutofit/>
          </a:bodyPr>
          <a:lstStyle>
            <a:lvl1pPr marL="0" indent="0">
              <a:buNone/>
              <a:defRPr sz="3913"/>
            </a:lvl1pPr>
            <a:lvl2pPr marL="1278011" indent="0">
              <a:buNone/>
              <a:defRPr sz="3354"/>
            </a:lvl2pPr>
            <a:lvl3pPr marL="2556022" indent="0">
              <a:buNone/>
              <a:defRPr sz="2795"/>
            </a:lvl3pPr>
            <a:lvl4pPr marL="3834033" indent="0">
              <a:buNone/>
              <a:defRPr sz="2516"/>
            </a:lvl4pPr>
            <a:lvl5pPr marL="5112045" indent="0">
              <a:buNone/>
              <a:defRPr sz="2516"/>
            </a:lvl5pPr>
            <a:lvl6pPr marL="6390056" indent="0">
              <a:buNone/>
              <a:defRPr sz="2516"/>
            </a:lvl6pPr>
            <a:lvl7pPr marL="7668067" indent="0">
              <a:buNone/>
              <a:defRPr sz="2516"/>
            </a:lvl7pPr>
            <a:lvl8pPr marL="8946078" indent="0">
              <a:buNone/>
              <a:defRPr sz="2516"/>
            </a:lvl8pPr>
            <a:lvl9pPr marL="10224089" indent="0">
              <a:buNone/>
              <a:defRPr sz="25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6753328" y="30661526"/>
            <a:ext cx="7156895" cy="5089444"/>
          </a:xfrm>
        </p:spPr>
        <p:txBody>
          <a:bodyPr anchor="b">
            <a:noAutofit/>
          </a:bodyPr>
          <a:lstStyle>
            <a:lvl1pPr marL="0" indent="0">
              <a:buNone/>
              <a:defRPr sz="6709" b="0">
                <a:solidFill>
                  <a:schemeClr val="tx1"/>
                </a:solidFill>
              </a:defRPr>
            </a:lvl1pPr>
            <a:lvl2pPr marL="1278011" indent="0">
              <a:buNone/>
              <a:defRPr sz="5591" b="1"/>
            </a:lvl2pPr>
            <a:lvl3pPr marL="2556022" indent="0">
              <a:buNone/>
              <a:defRPr sz="5032" b="1"/>
            </a:lvl3pPr>
            <a:lvl4pPr marL="3834033" indent="0">
              <a:buNone/>
              <a:defRPr sz="4472" b="1"/>
            </a:lvl4pPr>
            <a:lvl5pPr marL="5112045" indent="0">
              <a:buNone/>
              <a:defRPr sz="4472" b="1"/>
            </a:lvl5pPr>
            <a:lvl6pPr marL="6390056" indent="0">
              <a:buNone/>
              <a:defRPr sz="4472" b="1"/>
            </a:lvl6pPr>
            <a:lvl7pPr marL="7668067" indent="0">
              <a:buNone/>
              <a:defRPr sz="4472" b="1"/>
            </a:lvl7pPr>
            <a:lvl8pPr marL="8946078" indent="0">
              <a:buNone/>
              <a:defRPr sz="4472" b="1"/>
            </a:lvl8pPr>
            <a:lvl9pPr marL="10224089" indent="0">
              <a:buNone/>
              <a:defRPr sz="4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6753325" y="17381041"/>
            <a:ext cx="7156895" cy="11247734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4472"/>
            </a:lvl1pPr>
            <a:lvl2pPr marL="1278011" indent="0">
              <a:buNone/>
              <a:defRPr sz="4472"/>
            </a:lvl2pPr>
            <a:lvl3pPr marL="2556022" indent="0">
              <a:buNone/>
              <a:defRPr sz="4472"/>
            </a:lvl3pPr>
            <a:lvl4pPr marL="3834033" indent="0">
              <a:buNone/>
              <a:defRPr sz="4472"/>
            </a:lvl4pPr>
            <a:lvl5pPr marL="5112045" indent="0">
              <a:buNone/>
              <a:defRPr sz="4472"/>
            </a:lvl5pPr>
            <a:lvl6pPr marL="6390056" indent="0">
              <a:buNone/>
              <a:defRPr sz="4472"/>
            </a:lvl6pPr>
            <a:lvl7pPr marL="7668067" indent="0">
              <a:buNone/>
              <a:defRPr sz="4472"/>
            </a:lvl7pPr>
            <a:lvl8pPr marL="8946078" indent="0">
              <a:buNone/>
              <a:defRPr sz="4472"/>
            </a:lvl8pPr>
            <a:lvl9pPr marL="10224089" indent="0">
              <a:buNone/>
              <a:defRPr sz="447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6753068" y="35750933"/>
            <a:ext cx="7156895" cy="10939265"/>
          </a:xfrm>
        </p:spPr>
        <p:txBody>
          <a:bodyPr anchor="t">
            <a:normAutofit/>
          </a:bodyPr>
          <a:lstStyle>
            <a:lvl1pPr marL="0" indent="0">
              <a:buNone/>
              <a:defRPr sz="3913"/>
            </a:lvl1pPr>
            <a:lvl2pPr marL="1278011" indent="0">
              <a:buNone/>
              <a:defRPr sz="3354"/>
            </a:lvl2pPr>
            <a:lvl3pPr marL="2556022" indent="0">
              <a:buNone/>
              <a:defRPr sz="2795"/>
            </a:lvl3pPr>
            <a:lvl4pPr marL="3834033" indent="0">
              <a:buNone/>
              <a:defRPr sz="2516"/>
            </a:lvl4pPr>
            <a:lvl5pPr marL="5112045" indent="0">
              <a:buNone/>
              <a:defRPr sz="2516"/>
            </a:lvl5pPr>
            <a:lvl6pPr marL="6390056" indent="0">
              <a:buNone/>
              <a:defRPr sz="2516"/>
            </a:lvl6pPr>
            <a:lvl7pPr marL="7668067" indent="0">
              <a:buNone/>
              <a:defRPr sz="2516"/>
            </a:lvl7pPr>
            <a:lvl8pPr marL="8946078" indent="0">
              <a:buNone/>
              <a:defRPr sz="2516"/>
            </a:lvl8pPr>
            <a:lvl9pPr marL="10224089" indent="0">
              <a:buNone/>
              <a:defRPr sz="25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71017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61422" y="16358616"/>
            <a:ext cx="22237494" cy="3033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90515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9988"/>
            <a:ext cx="25560338" cy="138806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585609" y="5569630"/>
            <a:ext cx="4313307" cy="31670332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61423" y="5561747"/>
            <a:ext cx="17549070" cy="3167821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548020" y="2840048"/>
            <a:ext cx="6102531" cy="2721703"/>
          </a:xfrm>
        </p:spPr>
        <p:txBody>
          <a:bodyPr/>
          <a:lstStyle>
            <a:lvl1pPr algn="r">
              <a:defRPr/>
            </a:lvl1pPr>
          </a:lstStyle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61422" y="2840048"/>
            <a:ext cx="13503193" cy="2721703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33956" y="2840048"/>
            <a:ext cx="1864960" cy="2721703"/>
          </a:xfrm>
        </p:spPr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0242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9957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39988"/>
            <a:ext cx="25560338" cy="138806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422" y="5616972"/>
            <a:ext cx="22237494" cy="20886090"/>
          </a:xfrm>
        </p:spPr>
        <p:txBody>
          <a:bodyPr anchor="b">
            <a:normAutofit/>
          </a:bodyPr>
          <a:lstStyle>
            <a:lvl1pPr algn="r">
              <a:defRPr sz="1118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1423" y="27146032"/>
            <a:ext cx="22237497" cy="10093941"/>
          </a:xfrm>
        </p:spPr>
        <p:txBody>
          <a:bodyPr>
            <a:normAutofit/>
          </a:bodyPr>
          <a:lstStyle>
            <a:lvl1pPr marL="0" indent="0" algn="r">
              <a:buNone/>
              <a:defRPr sz="6150">
                <a:solidFill>
                  <a:schemeClr val="tx1">
                    <a:tint val="75000"/>
                  </a:schemeClr>
                </a:solidFill>
              </a:defRPr>
            </a:lvl1pPr>
            <a:lvl2pPr marL="1278011" indent="0">
              <a:buNone/>
              <a:defRPr sz="5591">
                <a:solidFill>
                  <a:schemeClr val="tx1">
                    <a:tint val="75000"/>
                  </a:schemeClr>
                </a:solidFill>
              </a:defRPr>
            </a:lvl2pPr>
            <a:lvl3pPr marL="2556022" indent="0">
              <a:buNone/>
              <a:defRPr sz="5032">
                <a:solidFill>
                  <a:schemeClr val="tx1">
                    <a:tint val="75000"/>
                  </a:schemeClr>
                </a:solidFill>
              </a:defRPr>
            </a:lvl3pPr>
            <a:lvl4pPr marL="3834033" indent="0">
              <a:buNone/>
              <a:defRPr sz="4472">
                <a:solidFill>
                  <a:schemeClr val="tx1">
                    <a:tint val="75000"/>
                  </a:schemeClr>
                </a:solidFill>
              </a:defRPr>
            </a:lvl4pPr>
            <a:lvl5pPr marL="5112045" indent="0">
              <a:buNone/>
              <a:defRPr sz="4472">
                <a:solidFill>
                  <a:schemeClr val="tx1">
                    <a:tint val="75000"/>
                  </a:schemeClr>
                </a:solidFill>
              </a:defRPr>
            </a:lvl5pPr>
            <a:lvl6pPr marL="6390056" indent="0">
              <a:buNone/>
              <a:defRPr sz="4472">
                <a:solidFill>
                  <a:schemeClr val="tx1">
                    <a:tint val="75000"/>
                  </a:schemeClr>
                </a:solidFill>
              </a:defRPr>
            </a:lvl6pPr>
            <a:lvl7pPr marL="7668067" indent="0">
              <a:buNone/>
              <a:defRPr sz="4472">
                <a:solidFill>
                  <a:schemeClr val="tx1">
                    <a:tint val="75000"/>
                  </a:schemeClr>
                </a:solidFill>
              </a:defRPr>
            </a:lvl7pPr>
            <a:lvl8pPr marL="8946078" indent="0">
              <a:buNone/>
              <a:defRPr sz="4472">
                <a:solidFill>
                  <a:schemeClr val="tx1">
                    <a:tint val="75000"/>
                  </a:schemeClr>
                </a:solidFill>
              </a:defRPr>
            </a:lvl8pPr>
            <a:lvl9pPr marL="10224089" indent="0">
              <a:buNone/>
              <a:defRPr sz="44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548020" y="2840048"/>
            <a:ext cx="6102531" cy="2721703"/>
          </a:xfrm>
        </p:spPr>
        <p:txBody>
          <a:bodyPr/>
          <a:lstStyle>
            <a:lvl1pPr algn="r">
              <a:defRPr/>
            </a:lvl1pPr>
          </a:lstStyle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61422" y="2840048"/>
            <a:ext cx="13503193" cy="2721703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33958" y="2840048"/>
            <a:ext cx="1864957" cy="2721703"/>
          </a:xfrm>
        </p:spPr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427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61423" y="16358616"/>
            <a:ext cx="10931291" cy="30331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76117" y="16358616"/>
            <a:ext cx="10922796" cy="30331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9796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0580" y="5680075"/>
            <a:ext cx="17828336" cy="965612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95733" y="16278424"/>
            <a:ext cx="10296978" cy="6141577"/>
          </a:xfrm>
        </p:spPr>
        <p:txBody>
          <a:bodyPr anchor="b">
            <a:normAutofit/>
          </a:bodyPr>
          <a:lstStyle>
            <a:lvl1pPr marL="0" indent="0">
              <a:buNone/>
              <a:defRPr sz="7827" b="0">
                <a:solidFill>
                  <a:schemeClr val="tx1"/>
                </a:solidFill>
              </a:defRPr>
            </a:lvl1pPr>
            <a:lvl2pPr marL="1278011" indent="0">
              <a:buNone/>
              <a:defRPr sz="5591" b="1"/>
            </a:lvl2pPr>
            <a:lvl3pPr marL="2556022" indent="0">
              <a:buNone/>
              <a:defRPr sz="5032" b="1"/>
            </a:lvl3pPr>
            <a:lvl4pPr marL="3834033" indent="0">
              <a:buNone/>
              <a:defRPr sz="4472" b="1"/>
            </a:lvl4pPr>
            <a:lvl5pPr marL="5112045" indent="0">
              <a:buNone/>
              <a:defRPr sz="4472" b="1"/>
            </a:lvl5pPr>
            <a:lvl6pPr marL="6390056" indent="0">
              <a:buNone/>
              <a:defRPr sz="4472" b="1"/>
            </a:lvl6pPr>
            <a:lvl7pPr marL="7668067" indent="0">
              <a:buNone/>
              <a:defRPr sz="4472" b="1"/>
            </a:lvl7pPr>
            <a:lvl8pPr marL="8946078" indent="0">
              <a:buNone/>
              <a:defRPr sz="4472" b="1"/>
            </a:lvl8pPr>
            <a:lvl9pPr marL="10224089" indent="0">
              <a:buNone/>
              <a:defRPr sz="4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1420" y="23351425"/>
            <a:ext cx="10931291" cy="23338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610429" y="16278424"/>
            <a:ext cx="10288486" cy="6141577"/>
          </a:xfrm>
        </p:spPr>
        <p:txBody>
          <a:bodyPr anchor="b">
            <a:normAutofit/>
          </a:bodyPr>
          <a:lstStyle>
            <a:lvl1pPr marL="0" indent="0">
              <a:buNone/>
              <a:defRPr sz="7827" b="0">
                <a:solidFill>
                  <a:schemeClr val="tx1"/>
                </a:solidFill>
              </a:defRPr>
            </a:lvl1pPr>
            <a:lvl2pPr marL="1278011" indent="0">
              <a:buNone/>
              <a:defRPr sz="5591" b="1"/>
            </a:lvl2pPr>
            <a:lvl3pPr marL="2556022" indent="0">
              <a:buNone/>
              <a:defRPr sz="5032" b="1"/>
            </a:lvl3pPr>
            <a:lvl4pPr marL="3834033" indent="0">
              <a:buNone/>
              <a:defRPr sz="4472" b="1"/>
            </a:lvl4pPr>
            <a:lvl5pPr marL="5112045" indent="0">
              <a:buNone/>
              <a:defRPr sz="4472" b="1"/>
            </a:lvl5pPr>
            <a:lvl6pPr marL="6390056" indent="0">
              <a:buNone/>
              <a:defRPr sz="4472" b="1"/>
            </a:lvl6pPr>
            <a:lvl7pPr marL="7668067" indent="0">
              <a:buNone/>
              <a:defRPr sz="4472" b="1"/>
            </a:lvl7pPr>
            <a:lvl8pPr marL="8946078" indent="0">
              <a:buNone/>
              <a:defRPr sz="4472" b="1"/>
            </a:lvl8pPr>
            <a:lvl9pPr marL="10224089" indent="0">
              <a:buNone/>
              <a:defRPr sz="44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976116" y="23351425"/>
            <a:ext cx="10922798" cy="23338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1934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5248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8279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422" y="11360150"/>
            <a:ext cx="8626614" cy="11928158"/>
          </a:xfrm>
        </p:spPr>
        <p:txBody>
          <a:bodyPr anchor="b"/>
          <a:lstStyle>
            <a:lvl1pPr algn="l">
              <a:defRPr sz="89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63144" y="5566473"/>
            <a:ext cx="13035772" cy="41123743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61422" y="23288308"/>
            <a:ext cx="8626614" cy="23401909"/>
          </a:xfrm>
        </p:spPr>
        <p:txBody>
          <a:bodyPr/>
          <a:lstStyle>
            <a:lvl1pPr marL="0" indent="0">
              <a:buNone/>
              <a:defRPr sz="4472"/>
            </a:lvl1pPr>
            <a:lvl2pPr marL="1278011" indent="0">
              <a:buNone/>
              <a:defRPr sz="3913"/>
            </a:lvl2pPr>
            <a:lvl3pPr marL="2556022" indent="0">
              <a:buNone/>
              <a:defRPr sz="3354"/>
            </a:lvl3pPr>
            <a:lvl4pPr marL="3834033" indent="0">
              <a:buNone/>
              <a:defRPr sz="2795"/>
            </a:lvl4pPr>
            <a:lvl5pPr marL="5112045" indent="0">
              <a:buNone/>
              <a:defRPr sz="2795"/>
            </a:lvl5pPr>
            <a:lvl6pPr marL="6390056" indent="0">
              <a:buNone/>
              <a:defRPr sz="2795"/>
            </a:lvl6pPr>
            <a:lvl7pPr marL="7668067" indent="0">
              <a:buNone/>
              <a:defRPr sz="2795"/>
            </a:lvl7pPr>
            <a:lvl8pPr marL="8946078" indent="0">
              <a:buNone/>
              <a:defRPr sz="2795"/>
            </a:lvl8pPr>
            <a:lvl9pPr marL="10224089" indent="0">
              <a:buNone/>
              <a:defRPr sz="27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6528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422" y="11360150"/>
            <a:ext cx="11392939" cy="11928158"/>
          </a:xfrm>
        </p:spPr>
        <p:txBody>
          <a:bodyPr anchor="b"/>
          <a:lstStyle>
            <a:lvl1pPr algn="l">
              <a:defRPr sz="894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634204" y="5599883"/>
            <a:ext cx="10270632" cy="41090333"/>
          </a:xfrm>
        </p:spPr>
        <p:txBody>
          <a:bodyPr anchor="t"/>
          <a:lstStyle>
            <a:lvl1pPr marL="0" indent="0">
              <a:buNone/>
              <a:defRPr sz="8945"/>
            </a:lvl1pPr>
            <a:lvl2pPr marL="1278011" indent="0">
              <a:buNone/>
              <a:defRPr sz="7827"/>
            </a:lvl2pPr>
            <a:lvl3pPr marL="2556022" indent="0">
              <a:buNone/>
              <a:defRPr sz="6709"/>
            </a:lvl3pPr>
            <a:lvl4pPr marL="3834033" indent="0">
              <a:buNone/>
              <a:defRPr sz="5591"/>
            </a:lvl4pPr>
            <a:lvl5pPr marL="5112045" indent="0">
              <a:buNone/>
              <a:defRPr sz="5591"/>
            </a:lvl5pPr>
            <a:lvl6pPr marL="6390056" indent="0">
              <a:buNone/>
              <a:defRPr sz="5591"/>
            </a:lvl6pPr>
            <a:lvl7pPr marL="7668067" indent="0">
              <a:buNone/>
              <a:defRPr sz="5591"/>
            </a:lvl7pPr>
            <a:lvl8pPr marL="8946078" indent="0">
              <a:buNone/>
              <a:defRPr sz="5591"/>
            </a:lvl8pPr>
            <a:lvl9pPr marL="10224089" indent="0">
              <a:buNone/>
              <a:defRPr sz="559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61422" y="23288308"/>
            <a:ext cx="11392939" cy="23401909"/>
          </a:xfrm>
        </p:spPr>
        <p:txBody>
          <a:bodyPr/>
          <a:lstStyle>
            <a:lvl1pPr marL="0" indent="0">
              <a:buNone/>
              <a:defRPr sz="4472"/>
            </a:lvl1pPr>
            <a:lvl2pPr marL="1278011" indent="0">
              <a:buNone/>
              <a:defRPr sz="3913"/>
            </a:lvl2pPr>
            <a:lvl3pPr marL="2556022" indent="0">
              <a:buNone/>
              <a:defRPr sz="3354"/>
            </a:lvl3pPr>
            <a:lvl4pPr marL="3834033" indent="0">
              <a:buNone/>
              <a:defRPr sz="2795"/>
            </a:lvl4pPr>
            <a:lvl5pPr marL="5112045" indent="0">
              <a:buNone/>
              <a:defRPr sz="2795"/>
            </a:lvl5pPr>
            <a:lvl6pPr marL="6390056" indent="0">
              <a:buNone/>
              <a:defRPr sz="2795"/>
            </a:lvl6pPr>
            <a:lvl7pPr marL="7668067" indent="0">
              <a:buNone/>
              <a:defRPr sz="2795"/>
            </a:lvl7pPr>
            <a:lvl8pPr marL="8946078" indent="0">
              <a:buNone/>
              <a:defRPr sz="2795"/>
            </a:lvl8pPr>
            <a:lvl9pPr marL="10224089" indent="0">
              <a:buNone/>
              <a:defRPr sz="27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3463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560338" cy="805861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70580" y="5697764"/>
            <a:ext cx="17828336" cy="9638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1422" y="16358616"/>
            <a:ext cx="22237494" cy="3033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924187" y="47381303"/>
            <a:ext cx="5974729" cy="2721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46C98C-5430-417F-A1C5-65DBCD862832}" type="datetimeFigureOut">
              <a:rPr lang="en-CA" smtClean="0"/>
              <a:t>2024-12-21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1422" y="47377539"/>
            <a:ext cx="15879360" cy="2721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371493" y="2840048"/>
            <a:ext cx="5527423" cy="2721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B73CA-84DC-4210-95FF-2056614F128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23164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r" defTabSz="2556022" rtl="0" eaLnBrk="1" latinLnBrk="0" hangingPunct="1">
        <a:lnSpc>
          <a:spcPct val="90000"/>
        </a:lnSpc>
        <a:spcBef>
          <a:spcPct val="0"/>
        </a:spcBef>
        <a:buNone/>
        <a:defRPr sz="1118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9006" indent="-639006" algn="l" defTabSz="2556022" rtl="0" eaLnBrk="1" latinLnBrk="0" hangingPunct="1">
        <a:lnSpc>
          <a:spcPct val="90000"/>
        </a:lnSpc>
        <a:spcBef>
          <a:spcPts val="2795"/>
        </a:spcBef>
        <a:buFont typeface="Arial" panose="020B0604020202020204" pitchFamily="34" charset="0"/>
        <a:buChar char="•"/>
        <a:defRPr sz="6150" kern="1200">
          <a:solidFill>
            <a:schemeClr val="tx1"/>
          </a:solidFill>
          <a:latin typeface="+mn-lt"/>
          <a:ea typeface="+mn-ea"/>
          <a:cs typeface="+mn-cs"/>
        </a:defRPr>
      </a:lvl1pPr>
      <a:lvl2pPr marL="1917017" indent="-639006" algn="l" defTabSz="2556022" rtl="0" eaLnBrk="1" latinLnBrk="0" hangingPunct="1">
        <a:lnSpc>
          <a:spcPct val="90000"/>
        </a:lnSpc>
        <a:spcBef>
          <a:spcPts val="1398"/>
        </a:spcBef>
        <a:buFont typeface="Arial" panose="020B0604020202020204" pitchFamily="34" charset="0"/>
        <a:buChar char="•"/>
        <a:defRPr sz="5591" kern="1200">
          <a:solidFill>
            <a:schemeClr val="tx1"/>
          </a:solidFill>
          <a:latin typeface="+mn-lt"/>
          <a:ea typeface="+mn-ea"/>
          <a:cs typeface="+mn-cs"/>
        </a:defRPr>
      </a:lvl2pPr>
      <a:lvl3pPr marL="3195028" indent="-639006" algn="l" defTabSz="2556022" rtl="0" eaLnBrk="1" latinLnBrk="0" hangingPunct="1">
        <a:lnSpc>
          <a:spcPct val="90000"/>
        </a:lnSpc>
        <a:spcBef>
          <a:spcPts val="1398"/>
        </a:spcBef>
        <a:buFont typeface="Arial" panose="020B0604020202020204" pitchFamily="34" charset="0"/>
        <a:buChar char="•"/>
        <a:defRPr sz="5032" kern="1200">
          <a:solidFill>
            <a:schemeClr val="tx1"/>
          </a:solidFill>
          <a:latin typeface="+mn-lt"/>
          <a:ea typeface="+mn-ea"/>
          <a:cs typeface="+mn-cs"/>
        </a:defRPr>
      </a:lvl3pPr>
      <a:lvl4pPr marL="4473039" indent="-639006" algn="l" defTabSz="2556022" rtl="0" eaLnBrk="1" latinLnBrk="0" hangingPunct="1">
        <a:lnSpc>
          <a:spcPct val="90000"/>
        </a:lnSpc>
        <a:spcBef>
          <a:spcPts val="1398"/>
        </a:spcBef>
        <a:buFont typeface="Arial" panose="020B0604020202020204" pitchFamily="34" charset="0"/>
        <a:buChar char="•"/>
        <a:defRPr sz="4472" kern="1200">
          <a:solidFill>
            <a:schemeClr val="tx1"/>
          </a:solidFill>
          <a:latin typeface="+mn-lt"/>
          <a:ea typeface="+mn-ea"/>
          <a:cs typeface="+mn-cs"/>
        </a:defRPr>
      </a:lvl4pPr>
      <a:lvl5pPr marL="5751050" indent="-639006" algn="l" defTabSz="2556022" rtl="0" eaLnBrk="1" latinLnBrk="0" hangingPunct="1">
        <a:lnSpc>
          <a:spcPct val="90000"/>
        </a:lnSpc>
        <a:spcBef>
          <a:spcPts val="1398"/>
        </a:spcBef>
        <a:buFont typeface="Arial" panose="020B0604020202020204" pitchFamily="34" charset="0"/>
        <a:buChar char="•"/>
        <a:defRPr sz="4472" kern="1200">
          <a:solidFill>
            <a:schemeClr val="tx1"/>
          </a:solidFill>
          <a:latin typeface="+mn-lt"/>
          <a:ea typeface="+mn-ea"/>
          <a:cs typeface="+mn-cs"/>
        </a:defRPr>
      </a:lvl5pPr>
      <a:lvl6pPr marL="7029061" indent="-639006" algn="l" defTabSz="2556022" rtl="0" eaLnBrk="1" latinLnBrk="0" hangingPunct="1">
        <a:lnSpc>
          <a:spcPct val="90000"/>
        </a:lnSpc>
        <a:spcBef>
          <a:spcPts val="1398"/>
        </a:spcBef>
        <a:buFont typeface="Arial" panose="020B0604020202020204" pitchFamily="34" charset="0"/>
        <a:buChar char="•"/>
        <a:defRPr sz="4472" kern="1200">
          <a:solidFill>
            <a:schemeClr val="tx1"/>
          </a:solidFill>
          <a:latin typeface="+mn-lt"/>
          <a:ea typeface="+mn-ea"/>
          <a:cs typeface="+mn-cs"/>
        </a:defRPr>
      </a:lvl6pPr>
      <a:lvl7pPr marL="8307073" indent="-639006" algn="l" defTabSz="2556022" rtl="0" eaLnBrk="1" latinLnBrk="0" hangingPunct="1">
        <a:lnSpc>
          <a:spcPct val="90000"/>
        </a:lnSpc>
        <a:spcBef>
          <a:spcPts val="1398"/>
        </a:spcBef>
        <a:buFont typeface="Arial" panose="020B0604020202020204" pitchFamily="34" charset="0"/>
        <a:buChar char="•"/>
        <a:defRPr sz="4472" kern="1200">
          <a:solidFill>
            <a:schemeClr val="tx1"/>
          </a:solidFill>
          <a:latin typeface="+mn-lt"/>
          <a:ea typeface="+mn-ea"/>
          <a:cs typeface="+mn-cs"/>
        </a:defRPr>
      </a:lvl7pPr>
      <a:lvl8pPr marL="9585084" indent="-639006" algn="l" defTabSz="2556022" rtl="0" eaLnBrk="1" latinLnBrk="0" hangingPunct="1">
        <a:lnSpc>
          <a:spcPct val="90000"/>
        </a:lnSpc>
        <a:spcBef>
          <a:spcPts val="1398"/>
        </a:spcBef>
        <a:buFont typeface="Arial" panose="020B0604020202020204" pitchFamily="34" charset="0"/>
        <a:buChar char="•"/>
        <a:defRPr sz="4472" kern="1200">
          <a:solidFill>
            <a:schemeClr val="tx1"/>
          </a:solidFill>
          <a:latin typeface="+mn-lt"/>
          <a:ea typeface="+mn-ea"/>
          <a:cs typeface="+mn-cs"/>
        </a:defRPr>
      </a:lvl8pPr>
      <a:lvl9pPr marL="10863095" indent="-639006" algn="l" defTabSz="2556022" rtl="0" eaLnBrk="1" latinLnBrk="0" hangingPunct="1">
        <a:lnSpc>
          <a:spcPct val="90000"/>
        </a:lnSpc>
        <a:spcBef>
          <a:spcPts val="1398"/>
        </a:spcBef>
        <a:buFont typeface="Arial" panose="020B0604020202020204" pitchFamily="34" charset="0"/>
        <a:buChar char="•"/>
        <a:defRPr sz="44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56022" rtl="0" eaLnBrk="1" latinLnBrk="0" hangingPunct="1">
        <a:defRPr sz="5032" kern="1200">
          <a:solidFill>
            <a:schemeClr val="tx1"/>
          </a:solidFill>
          <a:latin typeface="+mn-lt"/>
          <a:ea typeface="+mn-ea"/>
          <a:cs typeface="+mn-cs"/>
        </a:defRPr>
      </a:lvl1pPr>
      <a:lvl2pPr marL="1278011" algn="l" defTabSz="2556022" rtl="0" eaLnBrk="1" latinLnBrk="0" hangingPunct="1">
        <a:defRPr sz="5032" kern="1200">
          <a:solidFill>
            <a:schemeClr val="tx1"/>
          </a:solidFill>
          <a:latin typeface="+mn-lt"/>
          <a:ea typeface="+mn-ea"/>
          <a:cs typeface="+mn-cs"/>
        </a:defRPr>
      </a:lvl2pPr>
      <a:lvl3pPr marL="2556022" algn="l" defTabSz="2556022" rtl="0" eaLnBrk="1" latinLnBrk="0" hangingPunct="1">
        <a:defRPr sz="5032" kern="1200">
          <a:solidFill>
            <a:schemeClr val="tx1"/>
          </a:solidFill>
          <a:latin typeface="+mn-lt"/>
          <a:ea typeface="+mn-ea"/>
          <a:cs typeface="+mn-cs"/>
        </a:defRPr>
      </a:lvl3pPr>
      <a:lvl4pPr marL="3834033" algn="l" defTabSz="2556022" rtl="0" eaLnBrk="1" latinLnBrk="0" hangingPunct="1">
        <a:defRPr sz="5032" kern="1200">
          <a:solidFill>
            <a:schemeClr val="tx1"/>
          </a:solidFill>
          <a:latin typeface="+mn-lt"/>
          <a:ea typeface="+mn-ea"/>
          <a:cs typeface="+mn-cs"/>
        </a:defRPr>
      </a:lvl4pPr>
      <a:lvl5pPr marL="5112045" algn="l" defTabSz="2556022" rtl="0" eaLnBrk="1" latinLnBrk="0" hangingPunct="1">
        <a:defRPr sz="5032" kern="1200">
          <a:solidFill>
            <a:schemeClr val="tx1"/>
          </a:solidFill>
          <a:latin typeface="+mn-lt"/>
          <a:ea typeface="+mn-ea"/>
          <a:cs typeface="+mn-cs"/>
        </a:defRPr>
      </a:lvl5pPr>
      <a:lvl6pPr marL="6390056" algn="l" defTabSz="2556022" rtl="0" eaLnBrk="1" latinLnBrk="0" hangingPunct="1">
        <a:defRPr sz="5032" kern="1200">
          <a:solidFill>
            <a:schemeClr val="tx1"/>
          </a:solidFill>
          <a:latin typeface="+mn-lt"/>
          <a:ea typeface="+mn-ea"/>
          <a:cs typeface="+mn-cs"/>
        </a:defRPr>
      </a:lvl6pPr>
      <a:lvl7pPr marL="7668067" algn="l" defTabSz="2556022" rtl="0" eaLnBrk="1" latinLnBrk="0" hangingPunct="1">
        <a:defRPr sz="5032" kern="1200">
          <a:solidFill>
            <a:schemeClr val="tx1"/>
          </a:solidFill>
          <a:latin typeface="+mn-lt"/>
          <a:ea typeface="+mn-ea"/>
          <a:cs typeface="+mn-cs"/>
        </a:defRPr>
      </a:lvl7pPr>
      <a:lvl8pPr marL="8946078" algn="l" defTabSz="2556022" rtl="0" eaLnBrk="1" latinLnBrk="0" hangingPunct="1">
        <a:defRPr sz="5032" kern="1200">
          <a:solidFill>
            <a:schemeClr val="tx1"/>
          </a:solidFill>
          <a:latin typeface="+mn-lt"/>
          <a:ea typeface="+mn-ea"/>
          <a:cs typeface="+mn-cs"/>
        </a:defRPr>
      </a:lvl8pPr>
      <a:lvl9pPr marL="10224089" algn="l" defTabSz="2556022" rtl="0" eaLnBrk="1" latinLnBrk="0" hangingPunct="1">
        <a:defRPr sz="5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A689ED-7A3C-E90B-77C5-2D8616DF2C69}"/>
              </a:ext>
            </a:extLst>
          </p:cNvPr>
          <p:cNvSpPr/>
          <p:nvPr/>
        </p:nvSpPr>
        <p:spPr>
          <a:xfrm>
            <a:off x="0" y="46891575"/>
            <a:ext cx="25560338" cy="4229100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tx1"/>
              </a:gs>
              <a:gs pos="23000">
                <a:schemeClr val="tx1"/>
              </a:gs>
              <a:gs pos="100000">
                <a:srgbClr val="008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8000" dirty="0" err="1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8000" dirty="0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8000" dirty="0">
              <a:solidFill>
                <a:schemeClr val="bg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722958-D395-D564-FCD0-1D1F1FC2D89F}"/>
              </a:ext>
            </a:extLst>
          </p:cNvPr>
          <p:cNvSpPr/>
          <p:nvPr/>
        </p:nvSpPr>
        <p:spPr>
          <a:xfrm>
            <a:off x="0" y="7973568"/>
            <a:ext cx="25560338" cy="39284860"/>
          </a:xfrm>
          <a:prstGeom prst="rect">
            <a:avLst/>
          </a:prstGeom>
          <a:gradFill>
            <a:gsLst>
              <a:gs pos="0">
                <a:srgbClr val="6889F4"/>
              </a:gs>
              <a:gs pos="66000">
                <a:srgbClr val="FF0000"/>
              </a:gs>
              <a:gs pos="34000">
                <a:srgbClr val="C00000"/>
              </a:gs>
              <a:gs pos="100000">
                <a:srgbClr val="0080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মহান</a:t>
            </a:r>
            <a:r>
              <a:rPr lang="en-US" sz="647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বিজয়</a:t>
            </a:r>
            <a:r>
              <a:rPr lang="en-US" sz="647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দিবস</a:t>
            </a:r>
            <a:endParaRPr lang="en-US" sz="647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  <a:p>
            <a:pPr algn="ctr"/>
            <a:endParaRPr lang="en-US" sz="647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  <p:pic>
        <p:nvPicPr>
          <p:cNvPr id="7" name="Picture 6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2940828E-E524-7711-7369-AF985FD3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2842" y="36458428"/>
            <a:ext cx="10800000" cy="10800000"/>
          </a:xfrm>
          <a:prstGeom prst="rect">
            <a:avLst/>
          </a:prstGeom>
        </p:spPr>
      </p:pic>
      <p:pic>
        <p:nvPicPr>
          <p:cNvPr id="9" name="Picture 8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AD1E4405-0F0D-5F37-ED44-372CF3DB4238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5826115" y="36458428"/>
            <a:ext cx="10800000" cy="10800000"/>
          </a:xfrm>
          <a:prstGeom prst="rect">
            <a:avLst/>
          </a:prstGeom>
        </p:spPr>
      </p:pic>
      <p:pic>
        <p:nvPicPr>
          <p:cNvPr id="2" name="Picture 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91739055-E1B8-F981-D241-305573C7C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05" y="47916311"/>
            <a:ext cx="4223670" cy="1955403"/>
          </a:xfrm>
          <a:prstGeom prst="rect">
            <a:avLst/>
          </a:prstGeom>
        </p:spPr>
      </p:pic>
      <p:pic>
        <p:nvPicPr>
          <p:cNvPr id="3" name="Picture 2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00E23797-1442-0DA0-4D8B-D9502233B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26115" y="47774317"/>
            <a:ext cx="3955491" cy="2228970"/>
          </a:xfrm>
          <a:prstGeom prst="rect">
            <a:avLst/>
          </a:prstGeom>
        </p:spPr>
      </p:pic>
      <p:pic>
        <p:nvPicPr>
          <p:cNvPr id="8" name="Picture 7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1FCA86A8-44FC-8A89-2901-E80BA827C8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0549" y="28165538"/>
            <a:ext cx="6140929" cy="6706202"/>
          </a:xfrm>
          <a:prstGeom prst="rect">
            <a:avLst/>
          </a:prstGeom>
        </p:spPr>
      </p:pic>
      <p:pic>
        <p:nvPicPr>
          <p:cNvPr id="12" name="Picture 11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974040F7-B876-7667-28EC-1672EA6387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1677" y="28165538"/>
            <a:ext cx="6140929" cy="6706202"/>
          </a:xfrm>
          <a:prstGeom prst="rect">
            <a:avLst/>
          </a:prstGeom>
        </p:spPr>
      </p:pic>
      <p:pic>
        <p:nvPicPr>
          <p:cNvPr id="13" name="Picture 12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C292D57C-8F7B-4397-CBC3-4219054A01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1677" y="17312891"/>
            <a:ext cx="6140929" cy="6706202"/>
          </a:xfrm>
          <a:prstGeom prst="rect">
            <a:avLst/>
          </a:prstGeom>
        </p:spPr>
      </p:pic>
      <p:pic>
        <p:nvPicPr>
          <p:cNvPr id="14" name="Picture 13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190E2C25-C672-AE09-26BD-82992721E0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1677" y="6822963"/>
            <a:ext cx="6140929" cy="6706202"/>
          </a:xfrm>
          <a:prstGeom prst="rect">
            <a:avLst/>
          </a:prstGeom>
        </p:spPr>
      </p:pic>
      <p:pic>
        <p:nvPicPr>
          <p:cNvPr id="15" name="Picture 14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BB0F85D4-76F6-BFD4-9963-CF505784FE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0549" y="17312891"/>
            <a:ext cx="6140929" cy="6706202"/>
          </a:xfrm>
          <a:prstGeom prst="rect">
            <a:avLst/>
          </a:prstGeom>
        </p:spPr>
      </p:pic>
      <p:pic>
        <p:nvPicPr>
          <p:cNvPr id="16" name="Picture 15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96D3CD09-AD4C-BF40-94A9-09CC92E12B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0549" y="6822963"/>
            <a:ext cx="6140929" cy="670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434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760">
              <a:srgbClr val="C6E7F6"/>
            </a:gs>
            <a:gs pos="0">
              <a:srgbClr val="008000"/>
            </a:gs>
            <a:gs pos="33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1F5241-FAD0-5994-71BA-7F1319A80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EC522F-6C67-6DCD-1BEF-0E0283F5DD0C}"/>
              </a:ext>
            </a:extLst>
          </p:cNvPr>
          <p:cNvSpPr/>
          <p:nvPr/>
        </p:nvSpPr>
        <p:spPr>
          <a:xfrm>
            <a:off x="0" y="46891575"/>
            <a:ext cx="25560338" cy="4229100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tx1"/>
              </a:gs>
              <a:gs pos="23000">
                <a:schemeClr val="tx1"/>
              </a:gs>
              <a:gs pos="100000">
                <a:srgbClr val="008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8000" dirty="0" err="1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8000" dirty="0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8000" dirty="0">
              <a:solidFill>
                <a:schemeClr val="bg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8B5CC6-9846-EEAD-F466-579268ED65B9}"/>
              </a:ext>
            </a:extLst>
          </p:cNvPr>
          <p:cNvSpPr/>
          <p:nvPr/>
        </p:nvSpPr>
        <p:spPr>
          <a:xfrm>
            <a:off x="0" y="7973568"/>
            <a:ext cx="25560338" cy="39284860"/>
          </a:xfrm>
          <a:prstGeom prst="rect">
            <a:avLst/>
          </a:prstGeom>
          <a:gradFill>
            <a:gsLst>
              <a:gs pos="0">
                <a:srgbClr val="6889F4"/>
              </a:gs>
              <a:gs pos="66000">
                <a:srgbClr val="FF0000"/>
              </a:gs>
              <a:gs pos="34000">
                <a:srgbClr val="C00000"/>
              </a:gs>
              <a:gs pos="100000">
                <a:srgbClr val="71B977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মহান</a:t>
            </a:r>
            <a:r>
              <a:rPr lang="en-US" sz="647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বিজয়</a:t>
            </a:r>
            <a:r>
              <a:rPr lang="en-US" sz="647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দিবস</a:t>
            </a:r>
            <a:endParaRPr lang="en-US" sz="647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  <a:p>
            <a:pPr algn="ctr"/>
            <a:endParaRPr lang="en-US" sz="647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  <p:pic>
        <p:nvPicPr>
          <p:cNvPr id="7" name="Picture 6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B647CC69-CED6-67DA-0A4F-E570DA649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8612" y="37030867"/>
            <a:ext cx="10800000" cy="10800000"/>
          </a:xfrm>
          <a:prstGeom prst="rect">
            <a:avLst/>
          </a:prstGeom>
        </p:spPr>
      </p:pic>
      <p:pic>
        <p:nvPicPr>
          <p:cNvPr id="9" name="Picture 8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428E0507-E23E-7DC7-E243-1A6ED1F337C7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5060887" y="37116311"/>
            <a:ext cx="10800000" cy="10800000"/>
          </a:xfrm>
          <a:prstGeom prst="rect">
            <a:avLst/>
          </a:prstGeom>
        </p:spPr>
      </p:pic>
      <p:pic>
        <p:nvPicPr>
          <p:cNvPr id="2" name="Picture 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E8D22773-409E-EC13-C068-A19FB20704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05" y="47916311"/>
            <a:ext cx="4223670" cy="1955403"/>
          </a:xfrm>
          <a:prstGeom prst="rect">
            <a:avLst/>
          </a:prstGeom>
        </p:spPr>
      </p:pic>
      <p:pic>
        <p:nvPicPr>
          <p:cNvPr id="3" name="Picture 2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CBFAB97E-8584-17FA-8970-6CB64E0E18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26115" y="47774317"/>
            <a:ext cx="3955491" cy="2228970"/>
          </a:xfrm>
          <a:prstGeom prst="rect">
            <a:avLst/>
          </a:prstGeom>
        </p:spPr>
      </p:pic>
      <p:pic>
        <p:nvPicPr>
          <p:cNvPr id="8" name="Picture 7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613D8E57-6A44-93A6-0585-D95CCDBC78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0549" y="28165538"/>
            <a:ext cx="6140929" cy="6706202"/>
          </a:xfrm>
          <a:prstGeom prst="rect">
            <a:avLst/>
          </a:prstGeom>
        </p:spPr>
      </p:pic>
      <p:pic>
        <p:nvPicPr>
          <p:cNvPr id="12" name="Picture 11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AC08CBC5-15BE-49D8-D753-8D30BA75C8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1677" y="28165538"/>
            <a:ext cx="6140929" cy="6706202"/>
          </a:xfrm>
          <a:prstGeom prst="rect">
            <a:avLst/>
          </a:prstGeom>
        </p:spPr>
      </p:pic>
      <p:pic>
        <p:nvPicPr>
          <p:cNvPr id="13" name="Picture 12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9DD6FA8C-D7A6-F265-5A76-CE7FCA89A8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1677" y="17312891"/>
            <a:ext cx="6140929" cy="6706202"/>
          </a:xfrm>
          <a:prstGeom prst="rect">
            <a:avLst/>
          </a:prstGeom>
        </p:spPr>
      </p:pic>
      <p:pic>
        <p:nvPicPr>
          <p:cNvPr id="14" name="Picture 13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BD82F440-B530-28AD-588A-DC768F8E54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1677" y="6822963"/>
            <a:ext cx="6140929" cy="6706202"/>
          </a:xfrm>
          <a:prstGeom prst="rect">
            <a:avLst/>
          </a:prstGeom>
        </p:spPr>
      </p:pic>
      <p:pic>
        <p:nvPicPr>
          <p:cNvPr id="15" name="Picture 14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6BD6DDA1-E704-F1E2-170F-8C4396F3D0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0549" y="17312891"/>
            <a:ext cx="6140929" cy="6706202"/>
          </a:xfrm>
          <a:prstGeom prst="rect">
            <a:avLst/>
          </a:prstGeom>
        </p:spPr>
      </p:pic>
      <p:pic>
        <p:nvPicPr>
          <p:cNvPr id="16" name="Picture 15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3AEADD16-376C-1643-ABB7-9E1170572F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0549" y="6822963"/>
            <a:ext cx="6140929" cy="670620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A6AC881-28C1-A037-291D-171405DE0888}"/>
              </a:ext>
            </a:extLst>
          </p:cNvPr>
          <p:cNvSpPr/>
          <p:nvPr/>
        </p:nvSpPr>
        <p:spPr>
          <a:xfrm>
            <a:off x="9180169" y="37619841"/>
            <a:ext cx="7200000" cy="720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2392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8000"/>
            </a:gs>
            <a:gs pos="39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1B021-24E6-DDC0-C1D5-3640803662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3FEF096-9F49-3AAB-3D38-D48E4E7E53F6}"/>
              </a:ext>
            </a:extLst>
          </p:cNvPr>
          <p:cNvSpPr/>
          <p:nvPr/>
        </p:nvSpPr>
        <p:spPr>
          <a:xfrm>
            <a:off x="0" y="46891575"/>
            <a:ext cx="25560338" cy="4229100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tx1"/>
              </a:gs>
              <a:gs pos="23000">
                <a:schemeClr val="tx1"/>
              </a:gs>
              <a:gs pos="100000">
                <a:srgbClr val="008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8000" dirty="0" err="1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8000" dirty="0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8000" dirty="0">
              <a:solidFill>
                <a:schemeClr val="bg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062C5B-5FE8-4845-B5E9-AE843BCC6339}"/>
              </a:ext>
            </a:extLst>
          </p:cNvPr>
          <p:cNvSpPr/>
          <p:nvPr/>
        </p:nvSpPr>
        <p:spPr>
          <a:xfrm>
            <a:off x="0" y="7973568"/>
            <a:ext cx="25560338" cy="39284860"/>
          </a:xfrm>
          <a:prstGeom prst="rect">
            <a:avLst/>
          </a:prstGeom>
          <a:gradFill>
            <a:gsLst>
              <a:gs pos="0">
                <a:srgbClr val="6889F4"/>
              </a:gs>
              <a:gs pos="66000">
                <a:srgbClr val="FF0000"/>
              </a:gs>
              <a:gs pos="34000">
                <a:srgbClr val="C00000"/>
              </a:gs>
              <a:gs pos="100000">
                <a:srgbClr val="5FB064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9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  <a:p>
            <a:pPr algn="ctr"/>
            <a:r>
              <a:rPr lang="en-US" sz="539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মহান</a:t>
            </a:r>
            <a:r>
              <a:rPr lang="en-US" sz="539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</a:p>
          <a:p>
            <a:pPr algn="ctr"/>
            <a:r>
              <a:rPr lang="en-US" sz="539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বিজয়</a:t>
            </a:r>
            <a:r>
              <a:rPr lang="en-US" sz="539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</a:p>
          <a:p>
            <a:pPr algn="ctr"/>
            <a:r>
              <a:rPr lang="en-US" sz="539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দিবস</a:t>
            </a:r>
            <a:endParaRPr lang="en-US" sz="539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  <p:pic>
        <p:nvPicPr>
          <p:cNvPr id="7" name="Picture 6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98E0CE8D-3A8B-867F-9A12-085714C06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8612" y="37030867"/>
            <a:ext cx="10800000" cy="10800000"/>
          </a:xfrm>
          <a:prstGeom prst="rect">
            <a:avLst/>
          </a:prstGeom>
        </p:spPr>
      </p:pic>
      <p:pic>
        <p:nvPicPr>
          <p:cNvPr id="9" name="Picture 8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EB7934C3-7C99-61E0-C713-C2A7740148FB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5060887" y="37116311"/>
            <a:ext cx="10800000" cy="10800000"/>
          </a:xfrm>
          <a:prstGeom prst="rect">
            <a:avLst/>
          </a:prstGeom>
        </p:spPr>
      </p:pic>
      <p:pic>
        <p:nvPicPr>
          <p:cNvPr id="2" name="Picture 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C84BCB49-4DDC-991C-9669-8982072336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05" y="47916311"/>
            <a:ext cx="4223670" cy="1955403"/>
          </a:xfrm>
          <a:prstGeom prst="rect">
            <a:avLst/>
          </a:prstGeom>
        </p:spPr>
      </p:pic>
      <p:pic>
        <p:nvPicPr>
          <p:cNvPr id="3" name="Picture 2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6561865C-F40A-8A12-A81D-DFF2A90F1E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26115" y="47774317"/>
            <a:ext cx="3955491" cy="222897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A75FCEE-4A6A-21CF-5E99-6F06B75C9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220" y="-292608"/>
            <a:ext cx="20424563" cy="23823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0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8000"/>
            </a:gs>
            <a:gs pos="39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AA15E8-D544-3F1B-8B8F-23C11FE3C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3046930-0BD5-F40E-0EFA-10A7C8920E24}"/>
              </a:ext>
            </a:extLst>
          </p:cNvPr>
          <p:cNvSpPr/>
          <p:nvPr/>
        </p:nvSpPr>
        <p:spPr>
          <a:xfrm>
            <a:off x="0" y="46891575"/>
            <a:ext cx="25560338" cy="4229100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tx1"/>
              </a:gs>
              <a:gs pos="23000">
                <a:schemeClr val="tx1"/>
              </a:gs>
              <a:gs pos="100000">
                <a:srgbClr val="008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8000" dirty="0" err="1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8000" dirty="0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8000" dirty="0">
              <a:solidFill>
                <a:schemeClr val="bg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4FF1A6-763F-DC1C-00C5-4B10137B80F0}"/>
              </a:ext>
            </a:extLst>
          </p:cNvPr>
          <p:cNvSpPr/>
          <p:nvPr/>
        </p:nvSpPr>
        <p:spPr>
          <a:xfrm>
            <a:off x="0" y="8626220"/>
            <a:ext cx="25560338" cy="39148097"/>
          </a:xfrm>
          <a:prstGeom prst="rect">
            <a:avLst/>
          </a:prstGeom>
          <a:gradFill>
            <a:gsLst>
              <a:gs pos="0">
                <a:srgbClr val="6889F4"/>
              </a:gs>
              <a:gs pos="66000">
                <a:srgbClr val="FF0000"/>
              </a:gs>
              <a:gs pos="34000">
                <a:srgbClr val="C00000"/>
              </a:gs>
              <a:gs pos="100000">
                <a:srgbClr val="5FB064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9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  <a:p>
            <a:pPr algn="ctr"/>
            <a:endParaRPr lang="en-US" sz="539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  <p:pic>
        <p:nvPicPr>
          <p:cNvPr id="7" name="Picture 6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A31022BC-04EC-116A-C4FC-086924EA7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8612" y="37030867"/>
            <a:ext cx="10800000" cy="10800000"/>
          </a:xfrm>
          <a:prstGeom prst="rect">
            <a:avLst/>
          </a:prstGeom>
        </p:spPr>
      </p:pic>
      <p:pic>
        <p:nvPicPr>
          <p:cNvPr id="9" name="Picture 8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357877C6-31AF-B6FB-C4B7-94CB9BA938AE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6086025" y="37095369"/>
            <a:ext cx="10800000" cy="10800000"/>
          </a:xfrm>
          <a:prstGeom prst="rect">
            <a:avLst/>
          </a:prstGeom>
        </p:spPr>
      </p:pic>
      <p:pic>
        <p:nvPicPr>
          <p:cNvPr id="2" name="Picture 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5B84AD79-19B2-9ACF-0ECB-61243DAD1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05" y="47916311"/>
            <a:ext cx="4223670" cy="1955403"/>
          </a:xfrm>
          <a:prstGeom prst="rect">
            <a:avLst/>
          </a:prstGeom>
        </p:spPr>
      </p:pic>
      <p:pic>
        <p:nvPicPr>
          <p:cNvPr id="3" name="Picture 2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2E046BDB-125D-12D7-E9A6-6F4AA7AF0E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26115" y="47774317"/>
            <a:ext cx="3955491" cy="222897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D54C3E7-DC04-1F9F-82C5-BD9FAF51F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169" y="21212259"/>
            <a:ext cx="22393691" cy="2612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45F7D9B-A381-ADA7-600C-1FCB953C86C4}"/>
              </a:ext>
            </a:extLst>
          </p:cNvPr>
          <p:cNvSpPr/>
          <p:nvPr/>
        </p:nvSpPr>
        <p:spPr>
          <a:xfrm>
            <a:off x="834886" y="5279861"/>
            <a:ext cx="24052697" cy="242194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39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মহান</a:t>
            </a:r>
            <a:r>
              <a:rPr lang="en-US" sz="539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</a:p>
          <a:p>
            <a:pPr algn="ctr"/>
            <a:r>
              <a:rPr lang="en-US" sz="539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বিজয়</a:t>
            </a:r>
            <a:r>
              <a:rPr lang="en-US" sz="539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</a:p>
          <a:p>
            <a:pPr algn="ctr"/>
            <a:r>
              <a:rPr lang="en-US" sz="539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দিবস</a:t>
            </a:r>
            <a:endParaRPr lang="en-US" sz="539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675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8000"/>
            </a:gs>
            <a:gs pos="39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301435-E483-3659-A447-9653C9B285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94BC7EE-51EC-B53D-B5AC-91598C72EE42}"/>
              </a:ext>
            </a:extLst>
          </p:cNvPr>
          <p:cNvSpPr/>
          <p:nvPr/>
        </p:nvSpPr>
        <p:spPr>
          <a:xfrm>
            <a:off x="0" y="46891575"/>
            <a:ext cx="25560338" cy="4229100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tx1"/>
              </a:gs>
              <a:gs pos="23000">
                <a:schemeClr val="tx1"/>
              </a:gs>
              <a:gs pos="100000">
                <a:srgbClr val="008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8000" dirty="0" err="1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8000" dirty="0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8000" dirty="0">
              <a:solidFill>
                <a:schemeClr val="bg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BCAA1D-2B2F-A657-AC1F-64C0DDA70CB2}"/>
              </a:ext>
            </a:extLst>
          </p:cNvPr>
          <p:cNvSpPr/>
          <p:nvPr/>
        </p:nvSpPr>
        <p:spPr>
          <a:xfrm>
            <a:off x="0" y="8110330"/>
            <a:ext cx="25560338" cy="39148097"/>
          </a:xfrm>
          <a:prstGeom prst="rect">
            <a:avLst/>
          </a:prstGeom>
          <a:gradFill>
            <a:gsLst>
              <a:gs pos="0">
                <a:srgbClr val="6889F4"/>
              </a:gs>
              <a:gs pos="89000">
                <a:schemeClr val="accent2">
                  <a:lumMod val="75000"/>
                </a:schemeClr>
              </a:gs>
              <a:gs pos="14000">
                <a:schemeClr val="accent2">
                  <a:lumMod val="50000"/>
                </a:schemeClr>
              </a:gs>
              <a:gs pos="100000">
                <a:srgbClr val="5FB064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9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  <a:p>
            <a:pPr algn="ctr"/>
            <a:endParaRPr lang="en-US" sz="539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  <p:pic>
        <p:nvPicPr>
          <p:cNvPr id="7" name="Picture 6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87BC05D1-6E9A-06C7-69AF-CEF4B1457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8612" y="37030867"/>
            <a:ext cx="10800000" cy="10800000"/>
          </a:xfrm>
          <a:prstGeom prst="rect">
            <a:avLst/>
          </a:prstGeom>
        </p:spPr>
      </p:pic>
      <p:pic>
        <p:nvPicPr>
          <p:cNvPr id="9" name="Picture 8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0DC50CF5-F143-D83A-03EA-FFC7FDEBEEE3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6086025" y="37095369"/>
            <a:ext cx="10800000" cy="10800000"/>
          </a:xfrm>
          <a:prstGeom prst="rect">
            <a:avLst/>
          </a:prstGeom>
        </p:spPr>
      </p:pic>
      <p:pic>
        <p:nvPicPr>
          <p:cNvPr id="2" name="Picture 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0A9EF58C-EDF6-C303-2922-E674337F8F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05" y="47916311"/>
            <a:ext cx="4223670" cy="1955403"/>
          </a:xfrm>
          <a:prstGeom prst="rect">
            <a:avLst/>
          </a:prstGeom>
        </p:spPr>
      </p:pic>
      <p:pic>
        <p:nvPicPr>
          <p:cNvPr id="3" name="Picture 2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7EE73E39-CA28-C255-37B6-8A605737B1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26115" y="47774317"/>
            <a:ext cx="3955491" cy="222897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1F2340C-B041-FBB6-7BED-0AE6C1B2A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340" y="11396623"/>
            <a:ext cx="22429488" cy="26162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A9E0DC9-8E33-14B0-0619-21B59B8DEF0F}"/>
              </a:ext>
            </a:extLst>
          </p:cNvPr>
          <p:cNvSpPr/>
          <p:nvPr/>
        </p:nvSpPr>
        <p:spPr>
          <a:xfrm>
            <a:off x="-638612" y="2813124"/>
            <a:ext cx="25560338" cy="391480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76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মহান</a:t>
            </a:r>
            <a:r>
              <a:rPr lang="en-US" sz="776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</a:p>
          <a:p>
            <a:pPr algn="ctr"/>
            <a:r>
              <a:rPr lang="en-US" sz="776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বিজয়</a:t>
            </a:r>
            <a:r>
              <a:rPr lang="en-US" sz="776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</a:p>
          <a:p>
            <a:pPr algn="ctr"/>
            <a:r>
              <a:rPr lang="en-US" sz="776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দিবস</a:t>
            </a:r>
            <a:endParaRPr lang="en-US" sz="776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949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30A6A-E6B7-7630-732B-1335444AB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25EC02-36AA-09E3-DDB2-636923FAB022}"/>
              </a:ext>
            </a:extLst>
          </p:cNvPr>
          <p:cNvSpPr/>
          <p:nvPr/>
        </p:nvSpPr>
        <p:spPr>
          <a:xfrm>
            <a:off x="0" y="46891575"/>
            <a:ext cx="25560338" cy="4229100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tx1"/>
              </a:gs>
              <a:gs pos="23000">
                <a:schemeClr val="tx1"/>
              </a:gs>
              <a:gs pos="100000">
                <a:srgbClr val="008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8000" dirty="0" err="1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8000" dirty="0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8000" dirty="0">
              <a:solidFill>
                <a:schemeClr val="bg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A49B4D4-42C6-BFB6-E86F-667FF0A1CE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669"/>
          <a:stretch/>
        </p:blipFill>
        <p:spPr bwMode="auto">
          <a:xfrm>
            <a:off x="0" y="30765393"/>
            <a:ext cx="25560338" cy="16125021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71000">
                <a:schemeClr val="bg1"/>
              </a:gs>
              <a:gs pos="23000">
                <a:schemeClr val="bg1"/>
              </a:gs>
              <a:gs pos="100000">
                <a:srgbClr val="FF0000"/>
              </a:gs>
            </a:gsLst>
            <a:lin ang="16200000" scaled="1"/>
            <a:tileRect/>
          </a:gra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4673E6-48C5-5BB0-9E0F-1B41A06EC3AB}"/>
              </a:ext>
            </a:extLst>
          </p:cNvPr>
          <p:cNvSpPr/>
          <p:nvPr/>
        </p:nvSpPr>
        <p:spPr>
          <a:xfrm>
            <a:off x="0" y="7900416"/>
            <a:ext cx="25560338" cy="22863816"/>
          </a:xfrm>
          <a:prstGeom prst="rect">
            <a:avLst/>
          </a:prstGeom>
          <a:gradFill>
            <a:gsLst>
              <a:gs pos="0">
                <a:srgbClr val="6889F4"/>
              </a:gs>
              <a:gs pos="66000">
                <a:srgbClr val="FF0000"/>
              </a:gs>
              <a:gs pos="34000">
                <a:srgbClr val="C00000"/>
              </a:gs>
              <a:gs pos="100000">
                <a:srgbClr val="0080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মহান</a:t>
            </a:r>
            <a:r>
              <a:rPr lang="en-US" sz="647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বিজয়</a:t>
            </a:r>
            <a:r>
              <a:rPr lang="en-US" sz="647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দিবস</a:t>
            </a:r>
            <a:endParaRPr lang="en-US" sz="647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  <p:pic>
        <p:nvPicPr>
          <p:cNvPr id="7" name="Picture 6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39294AEF-3B7B-04FD-C057-CFF3D16F5D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2842" y="36458428"/>
            <a:ext cx="10800000" cy="10800000"/>
          </a:xfrm>
          <a:prstGeom prst="rect">
            <a:avLst/>
          </a:prstGeom>
        </p:spPr>
      </p:pic>
      <p:pic>
        <p:nvPicPr>
          <p:cNvPr id="9" name="Picture 8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6CCA5698-3168-E7D2-84D3-37EB84FD19AB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5826115" y="36458428"/>
            <a:ext cx="10800000" cy="10800000"/>
          </a:xfrm>
          <a:prstGeom prst="rect">
            <a:avLst/>
          </a:prstGeom>
        </p:spPr>
      </p:pic>
      <p:pic>
        <p:nvPicPr>
          <p:cNvPr id="2" name="Picture 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F2EC2D6E-DC02-840B-0789-3A2A26386E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505" y="47916311"/>
            <a:ext cx="4223670" cy="1955403"/>
          </a:xfrm>
          <a:prstGeom prst="rect">
            <a:avLst/>
          </a:prstGeom>
        </p:spPr>
      </p:pic>
      <p:pic>
        <p:nvPicPr>
          <p:cNvPr id="3" name="Picture 2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932D3C9A-CAC3-5254-8441-FB2324378A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26115" y="47774317"/>
            <a:ext cx="3955491" cy="2228970"/>
          </a:xfrm>
          <a:prstGeom prst="rect">
            <a:avLst/>
          </a:prstGeom>
        </p:spPr>
      </p:pic>
      <p:pic>
        <p:nvPicPr>
          <p:cNvPr id="8" name="Picture 7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5E3595A0-A615-E2BB-3C7B-C1DE250FA8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00549" y="28165538"/>
            <a:ext cx="6140929" cy="6706202"/>
          </a:xfrm>
          <a:prstGeom prst="rect">
            <a:avLst/>
          </a:prstGeom>
        </p:spPr>
      </p:pic>
      <p:pic>
        <p:nvPicPr>
          <p:cNvPr id="12" name="Picture 11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E7CFE8D8-071E-763A-5BFE-845B72B1F1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21677" y="28165538"/>
            <a:ext cx="6140929" cy="6706202"/>
          </a:xfrm>
          <a:prstGeom prst="rect">
            <a:avLst/>
          </a:prstGeom>
        </p:spPr>
      </p:pic>
      <p:pic>
        <p:nvPicPr>
          <p:cNvPr id="13" name="Picture 12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4C88DE2C-5E87-2F00-F0D9-B4D7171DD7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21677" y="17312891"/>
            <a:ext cx="6140929" cy="6706202"/>
          </a:xfrm>
          <a:prstGeom prst="rect">
            <a:avLst/>
          </a:prstGeom>
        </p:spPr>
      </p:pic>
      <p:pic>
        <p:nvPicPr>
          <p:cNvPr id="14" name="Picture 13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D1517B12-1839-6BFE-19A8-D8E38D3AB5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21677" y="6822963"/>
            <a:ext cx="6140929" cy="6706202"/>
          </a:xfrm>
          <a:prstGeom prst="rect">
            <a:avLst/>
          </a:prstGeom>
        </p:spPr>
      </p:pic>
      <p:pic>
        <p:nvPicPr>
          <p:cNvPr id="15" name="Picture 14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5B2CE45B-7CAD-AE82-0DAA-6AC7A8FB6B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00549" y="17312891"/>
            <a:ext cx="6140929" cy="6706202"/>
          </a:xfrm>
          <a:prstGeom prst="rect">
            <a:avLst/>
          </a:prstGeom>
        </p:spPr>
      </p:pic>
      <p:pic>
        <p:nvPicPr>
          <p:cNvPr id="16" name="Picture 15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80F9B2B4-9348-A761-7C6A-4AB9BF1CDA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00549" y="6822963"/>
            <a:ext cx="6140929" cy="670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383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0000"/>
            </a:gs>
            <a:gs pos="32000">
              <a:schemeClr val="tx1"/>
            </a:gs>
            <a:gs pos="50000">
              <a:schemeClr val="tx1"/>
            </a:gs>
            <a:gs pos="100000">
              <a:srgbClr val="008000"/>
            </a:gs>
          </a:gsLst>
          <a:lin ang="540000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E0B3E6-F403-0790-5173-52E0E00FF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map of the country with a red circle and white circle&#10;&#10;Description automatically generated">
            <a:extLst>
              <a:ext uri="{FF2B5EF4-FFF2-40B4-BE49-F238E27FC236}">
                <a16:creationId xmlns:a16="http://schemas.microsoft.com/office/drawing/2014/main" id="{82DEDB9C-9F99-EEBC-CF5D-B4246126B2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01" r="35459" b="1765"/>
          <a:stretch/>
        </p:blipFill>
        <p:spPr>
          <a:xfrm>
            <a:off x="-1" y="6444343"/>
            <a:ext cx="25560339" cy="404472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CFC1734-AE5B-A4C6-DF04-F6E6646FD84F}"/>
              </a:ext>
            </a:extLst>
          </p:cNvPr>
          <p:cNvSpPr/>
          <p:nvPr/>
        </p:nvSpPr>
        <p:spPr>
          <a:xfrm>
            <a:off x="0" y="46891575"/>
            <a:ext cx="25560338" cy="4229100"/>
          </a:xfrm>
          <a:prstGeom prst="rect">
            <a:avLst/>
          </a:prstGeom>
          <a:gradFill>
            <a:gsLst>
              <a:gs pos="0">
                <a:srgbClr val="261F11"/>
              </a:gs>
              <a:gs pos="78000">
                <a:schemeClr val="tx1"/>
              </a:gs>
              <a:gs pos="23000">
                <a:schemeClr val="tx1"/>
              </a:gs>
              <a:gs pos="100000">
                <a:srgbClr val="C0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8000" dirty="0" err="1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8000" dirty="0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8000" dirty="0">
              <a:solidFill>
                <a:schemeClr val="bg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83B312-7A33-E0CF-1493-1029D0EDE0E7}"/>
              </a:ext>
            </a:extLst>
          </p:cNvPr>
          <p:cNvSpPr/>
          <p:nvPr/>
        </p:nvSpPr>
        <p:spPr>
          <a:xfrm>
            <a:off x="-1479777" y="6444342"/>
            <a:ext cx="27040115" cy="361647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4700" dirty="0" err="1">
                <a:solidFill>
                  <a:schemeClr val="tx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মহান</a:t>
            </a:r>
            <a:r>
              <a:rPr lang="en-US" sz="64700" dirty="0">
                <a:solidFill>
                  <a:schemeClr val="tx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বিজয়</a:t>
            </a:r>
            <a:r>
              <a:rPr lang="en-US" sz="64700" dirty="0">
                <a:solidFill>
                  <a:schemeClr val="tx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দিবস</a:t>
            </a:r>
            <a:endParaRPr lang="en-US" sz="64700" dirty="0">
              <a:solidFill>
                <a:schemeClr val="tx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  <p:pic>
        <p:nvPicPr>
          <p:cNvPr id="2" name="Picture 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0FADF2F0-36F6-95EE-5290-362173EF0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05" y="47916311"/>
            <a:ext cx="4223670" cy="1955403"/>
          </a:xfrm>
          <a:prstGeom prst="rect">
            <a:avLst/>
          </a:prstGeom>
        </p:spPr>
      </p:pic>
      <p:pic>
        <p:nvPicPr>
          <p:cNvPr id="3" name="Picture 2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B44FF6A7-EA8F-E710-7A9D-003CB9FDCA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26115" y="47774317"/>
            <a:ext cx="3955491" cy="2228970"/>
          </a:xfrm>
          <a:prstGeom prst="rect">
            <a:avLst/>
          </a:prstGeom>
        </p:spPr>
      </p:pic>
      <p:pic>
        <p:nvPicPr>
          <p:cNvPr id="8" name="Picture 7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30781847-0EB5-110D-3E86-8A143352D0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0549" y="28165538"/>
            <a:ext cx="6140929" cy="6706202"/>
          </a:xfrm>
          <a:prstGeom prst="rect">
            <a:avLst/>
          </a:prstGeom>
        </p:spPr>
      </p:pic>
      <p:pic>
        <p:nvPicPr>
          <p:cNvPr id="12" name="Picture 11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B1D1E2CD-BA5C-2A1F-5F7A-2951338750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1677" y="28165538"/>
            <a:ext cx="6140929" cy="6706202"/>
          </a:xfrm>
          <a:prstGeom prst="rect">
            <a:avLst/>
          </a:prstGeom>
        </p:spPr>
      </p:pic>
      <p:pic>
        <p:nvPicPr>
          <p:cNvPr id="13" name="Picture 12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485DBA3C-6196-1BE9-C257-E7EE59AF5D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1677" y="17312891"/>
            <a:ext cx="6140929" cy="6706202"/>
          </a:xfrm>
          <a:prstGeom prst="rect">
            <a:avLst/>
          </a:prstGeom>
        </p:spPr>
      </p:pic>
      <p:pic>
        <p:nvPicPr>
          <p:cNvPr id="14" name="Picture 13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BE6FC650-0940-B8D8-F8D7-E1A4342C1A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421677" y="6822963"/>
            <a:ext cx="6140929" cy="6706202"/>
          </a:xfrm>
          <a:prstGeom prst="rect">
            <a:avLst/>
          </a:prstGeom>
        </p:spPr>
      </p:pic>
      <p:pic>
        <p:nvPicPr>
          <p:cNvPr id="15" name="Picture 14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9010B1A5-1677-FD07-984E-B472E28A85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0549" y="17312891"/>
            <a:ext cx="6140929" cy="6706202"/>
          </a:xfrm>
          <a:prstGeom prst="rect">
            <a:avLst/>
          </a:prstGeom>
        </p:spPr>
      </p:pic>
      <p:pic>
        <p:nvPicPr>
          <p:cNvPr id="16" name="Picture 15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935E2D4B-6122-4AD1-10E1-31554EADF1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0549" y="6822963"/>
            <a:ext cx="6140929" cy="670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75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A38D4-A0EA-15C6-5C06-9E9B36C03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9DE2DE-8FEC-80EC-5FCE-7C6D831A1885}"/>
              </a:ext>
            </a:extLst>
          </p:cNvPr>
          <p:cNvSpPr/>
          <p:nvPr/>
        </p:nvSpPr>
        <p:spPr>
          <a:xfrm>
            <a:off x="0" y="46891575"/>
            <a:ext cx="25560338" cy="4229100"/>
          </a:xfrm>
          <a:prstGeom prst="rect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78000">
                <a:schemeClr val="tx1"/>
              </a:gs>
              <a:gs pos="23000">
                <a:schemeClr val="tx1"/>
              </a:gs>
              <a:gs pos="100000">
                <a:srgbClr val="008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8000" dirty="0" err="1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8000" dirty="0">
                <a:solidFill>
                  <a:schemeClr val="bg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8000" dirty="0">
              <a:solidFill>
                <a:schemeClr val="bg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09FA57F-950A-860B-F1AF-738C29B9A0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669"/>
          <a:stretch/>
        </p:blipFill>
        <p:spPr bwMode="auto">
          <a:xfrm>
            <a:off x="0" y="30765393"/>
            <a:ext cx="25560338" cy="16125021"/>
          </a:xfrm>
          <a:prstGeom prst="rect">
            <a:avLst/>
          </a:prstGeom>
          <a:gradFill flip="none" rotWithShape="1">
            <a:gsLst>
              <a:gs pos="0">
                <a:srgbClr val="00B0F0"/>
              </a:gs>
              <a:gs pos="71000">
                <a:schemeClr val="bg1"/>
              </a:gs>
              <a:gs pos="23000">
                <a:schemeClr val="bg1"/>
              </a:gs>
              <a:gs pos="100000">
                <a:srgbClr val="FF0000"/>
              </a:gs>
            </a:gsLst>
            <a:lin ang="16200000" scaled="1"/>
            <a:tileRect/>
          </a:gra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1AAE791-604F-65D2-CDE1-A2E9699B8DCA}"/>
              </a:ext>
            </a:extLst>
          </p:cNvPr>
          <p:cNvSpPr/>
          <p:nvPr/>
        </p:nvSpPr>
        <p:spPr>
          <a:xfrm>
            <a:off x="0" y="7900416"/>
            <a:ext cx="25560338" cy="22863816"/>
          </a:xfrm>
          <a:prstGeom prst="rect">
            <a:avLst/>
          </a:prstGeom>
          <a:gradFill>
            <a:gsLst>
              <a:gs pos="0">
                <a:srgbClr val="6889F4"/>
              </a:gs>
              <a:gs pos="66000">
                <a:srgbClr val="FF0000"/>
              </a:gs>
              <a:gs pos="34000">
                <a:srgbClr val="C00000"/>
              </a:gs>
              <a:gs pos="100000">
                <a:srgbClr val="008000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মহান</a:t>
            </a:r>
            <a:r>
              <a:rPr lang="en-US" sz="647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বিজয়</a:t>
            </a:r>
            <a:r>
              <a:rPr lang="en-US" sz="64700" dirty="0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 </a:t>
            </a:r>
            <a:r>
              <a:rPr lang="en-US" sz="64700" dirty="0" err="1">
                <a:solidFill>
                  <a:schemeClr val="tx1"/>
                </a:solidFill>
                <a:latin typeface="SolaimanLipi" panose="02000500020000020004" pitchFamily="2" charset="0"/>
                <a:ea typeface="Noteworthy Light" panose="02000400000000000000" pitchFamily="2" charset="77"/>
                <a:cs typeface="SolaimanLipi" panose="02000500020000020004" pitchFamily="2" charset="0"/>
              </a:rPr>
              <a:t>দিবস</a:t>
            </a:r>
            <a:endParaRPr lang="en-US" sz="64700" dirty="0">
              <a:solidFill>
                <a:schemeClr val="tx1"/>
              </a:solidFill>
              <a:latin typeface="SolaimanLipi" panose="02000500020000020004" pitchFamily="2" charset="0"/>
              <a:ea typeface="Noteworthy Light" panose="02000400000000000000" pitchFamily="2" charset="77"/>
              <a:cs typeface="SolaimanLipi" panose="02000500020000020004" pitchFamily="2" charset="0"/>
            </a:endParaRPr>
          </a:p>
        </p:txBody>
      </p:sp>
      <p:pic>
        <p:nvPicPr>
          <p:cNvPr id="7" name="Picture 6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21E718C6-CC98-4E5B-E078-4C629F310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2842" y="36458428"/>
            <a:ext cx="10800000" cy="10800000"/>
          </a:xfrm>
          <a:prstGeom prst="rect">
            <a:avLst/>
          </a:prstGeom>
        </p:spPr>
      </p:pic>
      <p:pic>
        <p:nvPicPr>
          <p:cNvPr id="9" name="Picture 8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2FAEC32F-AC3F-2B8E-5AFB-AE0A8ECCB67B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5826115" y="36458428"/>
            <a:ext cx="10800000" cy="10800000"/>
          </a:xfrm>
          <a:prstGeom prst="rect">
            <a:avLst/>
          </a:prstGeom>
        </p:spPr>
      </p:pic>
      <p:pic>
        <p:nvPicPr>
          <p:cNvPr id="2" name="Picture 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55FDC404-9B71-9C2A-F246-C435B8979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505" y="47916311"/>
            <a:ext cx="4223670" cy="1955403"/>
          </a:xfrm>
          <a:prstGeom prst="rect">
            <a:avLst/>
          </a:prstGeom>
        </p:spPr>
      </p:pic>
      <p:pic>
        <p:nvPicPr>
          <p:cNvPr id="3" name="Picture 2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AF506FA9-97E7-AF54-82E7-E5E045271C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26115" y="47774317"/>
            <a:ext cx="3955491" cy="2228970"/>
          </a:xfrm>
          <a:prstGeom prst="rect">
            <a:avLst/>
          </a:prstGeom>
        </p:spPr>
      </p:pic>
      <p:pic>
        <p:nvPicPr>
          <p:cNvPr id="8" name="Picture 7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955B3E2E-B14D-941E-1AB8-A03B18E2C3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00549" y="28165538"/>
            <a:ext cx="6140929" cy="6706202"/>
          </a:xfrm>
          <a:prstGeom prst="rect">
            <a:avLst/>
          </a:prstGeom>
        </p:spPr>
      </p:pic>
      <p:pic>
        <p:nvPicPr>
          <p:cNvPr id="12" name="Picture 11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C1C27E29-677D-B462-3154-202E0BA7B8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21677" y="28165538"/>
            <a:ext cx="6140929" cy="6706202"/>
          </a:xfrm>
          <a:prstGeom prst="rect">
            <a:avLst/>
          </a:prstGeom>
        </p:spPr>
      </p:pic>
      <p:pic>
        <p:nvPicPr>
          <p:cNvPr id="13" name="Picture 12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03E21A7E-6FB3-E4A0-6E74-88E3FF7567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21677" y="17312891"/>
            <a:ext cx="6140929" cy="6706202"/>
          </a:xfrm>
          <a:prstGeom prst="rect">
            <a:avLst/>
          </a:prstGeom>
        </p:spPr>
      </p:pic>
      <p:pic>
        <p:nvPicPr>
          <p:cNvPr id="14" name="Picture 13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AD6BC4A0-2430-1A3E-363B-7FB1A2E35E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21677" y="6822963"/>
            <a:ext cx="6140929" cy="6706202"/>
          </a:xfrm>
          <a:prstGeom prst="rect">
            <a:avLst/>
          </a:prstGeom>
        </p:spPr>
      </p:pic>
      <p:pic>
        <p:nvPicPr>
          <p:cNvPr id="15" name="Picture 14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FCB71CBB-0BCF-4277-2897-CD7AE0F3FB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00549" y="17312891"/>
            <a:ext cx="6140929" cy="6706202"/>
          </a:xfrm>
          <a:prstGeom prst="rect">
            <a:avLst/>
          </a:prstGeom>
        </p:spPr>
      </p:pic>
      <p:pic>
        <p:nvPicPr>
          <p:cNvPr id="16" name="Picture 15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21018A63-5513-1212-0278-DBD74834CE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300549" y="6822963"/>
            <a:ext cx="6140929" cy="670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2951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176</TotalTime>
  <Words>112</Words>
  <Application>Microsoft Office PowerPoint</Application>
  <PresentationFormat>Custom</PresentationFormat>
  <Paragraphs>39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Century Gothic</vt:lpstr>
      <vt:lpstr>SolaimanLipi</vt:lpstr>
      <vt:lpstr>Times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Khan, Alimul</dc:creator>
  <cp:lastModifiedBy>Khan, Alimul</cp:lastModifiedBy>
  <cp:revision>8</cp:revision>
  <dcterms:created xsi:type="dcterms:W3CDTF">2024-12-21T17:30:48Z</dcterms:created>
  <dcterms:modified xsi:type="dcterms:W3CDTF">2024-12-21T22:16:43Z</dcterms:modified>
</cp:coreProperties>
</file>

<file path=docProps/thumbnail.jpeg>
</file>